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9155" y="450595"/>
            <a:ext cx="6821805" cy="1701164"/>
          </a:xfrm>
          <a:custGeom>
            <a:avLst/>
            <a:gdLst/>
            <a:ahLst/>
            <a:cxnLst/>
            <a:rect l="l" t="t" r="r" b="b"/>
            <a:pathLst>
              <a:path w="6821805" h="1701164">
                <a:moveTo>
                  <a:pt x="0" y="1701164"/>
                </a:moveTo>
                <a:lnTo>
                  <a:pt x="6821678" y="1701164"/>
                </a:lnTo>
                <a:lnTo>
                  <a:pt x="6821678" y="0"/>
                </a:lnTo>
                <a:lnTo>
                  <a:pt x="0" y="0"/>
                </a:lnTo>
                <a:lnTo>
                  <a:pt x="0" y="170116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6247" y="697738"/>
            <a:ext cx="6859905" cy="1043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063" y="2332100"/>
            <a:ext cx="6764273" cy="3507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81380" y="9657080"/>
            <a:ext cx="17538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3800855" y="9657080"/>
            <a:ext cx="2044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hyperlink" Target="http://www.geewhizeducation.com/" TargetMode="Externa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hyperlink" Target="http://www.geewhizeducation.com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Relationship Id="rId3" Type="http://schemas.openxmlformats.org/officeDocument/2006/relationships/hyperlink" Target="http://www.geewhizeducation.com/" TargetMode="Externa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jp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openxmlformats.org/officeDocument/2006/relationships/image" Target="../media/image22.jpg"/><Relationship Id="rId12" Type="http://schemas.openxmlformats.org/officeDocument/2006/relationships/image" Target="../media/image23.png"/><Relationship Id="rId13" Type="http://schemas.openxmlformats.org/officeDocument/2006/relationships/image" Target="../media/image24.jpg"/><Relationship Id="rId14" Type="http://schemas.openxmlformats.org/officeDocument/2006/relationships/image" Target="../media/image25.jpg"/><Relationship Id="rId15" Type="http://schemas.openxmlformats.org/officeDocument/2006/relationships/image" Target="../media/image26.jpg"/><Relationship Id="rId16" Type="http://schemas.openxmlformats.org/officeDocument/2006/relationships/hyperlink" Target="http://www.geewhizeducation.com/" TargetMode="Externa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Relationship Id="rId3" Type="http://schemas.openxmlformats.org/officeDocument/2006/relationships/hyperlink" Target="http://www.geewhizeducation.com/" TargetMode="Externa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jpg"/><Relationship Id="rId5" Type="http://schemas.openxmlformats.org/officeDocument/2006/relationships/image" Target="../media/image30.png"/><Relationship Id="rId6" Type="http://schemas.openxmlformats.org/officeDocument/2006/relationships/image" Target="../media/image31.jpg"/><Relationship Id="rId7" Type="http://schemas.openxmlformats.org/officeDocument/2006/relationships/hyperlink" Target="http://www.geewhizeducation.com/" TargetMode="Externa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hyperlink" Target="http://www.geewhizeducation.com/" TargetMode="Externa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hyperlink" Target="http://www.geewhizeducation.com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hyperlink" Target="https://geewhizeducation.com/" TargetMode="External"/><Relationship Id="rId4" Type="http://schemas.openxmlformats.org/officeDocument/2006/relationships/hyperlink" Target="https://geewhizeducation.com/state-alignments/" TargetMode="External"/><Relationship Id="rId5" Type="http://schemas.openxmlformats.org/officeDocument/2006/relationships/hyperlink" Target="https://geewhizeducation.com/wp-content/uploads/2021/07/Developmental-Areas-Learning-Indicators.pdf" TargetMode="External"/><Relationship Id="rId6" Type="http://schemas.openxmlformats.org/officeDocument/2006/relationships/hyperlink" Target="https://geewhizeducation.com/learning-environment/" TargetMode="External"/><Relationship Id="rId7" Type="http://schemas.openxmlformats.org/officeDocument/2006/relationships/hyperlink" Target="https://geewhizeducation.com/wp-content/uploads/2021/07/Individualization-and-Authentic-Assessment.pdf" TargetMode="External"/><Relationship Id="rId8" Type="http://schemas.openxmlformats.org/officeDocument/2006/relationships/hyperlink" Target="http://www.geewhizeducation.com/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eewhizeducation.com/" TargetMode="External"/><Relationship Id="rId3" Type="http://schemas.openxmlformats.org/officeDocument/2006/relationships/image" Target="../media/image5.jpg"/><Relationship Id="rId4" Type="http://schemas.openxmlformats.org/officeDocument/2006/relationships/hyperlink" Target="http://www.geewhizeducation.com/" TargetMode="Externa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eewhizeducation.com/" TargetMode="External"/><Relationship Id="rId3" Type="http://schemas.openxmlformats.org/officeDocument/2006/relationships/hyperlink" Target="http://geewhizeducation.com/wp-content/uploads/2020/07/Parent-Involvement-Family-Engagement.pdf" TargetMode="External"/><Relationship Id="rId4" Type="http://schemas.openxmlformats.org/officeDocument/2006/relationships/hyperlink" Target="https://geewhizeducation.com/blog/" TargetMode="External"/><Relationship Id="rId5" Type="http://schemas.openxmlformats.org/officeDocument/2006/relationships/hyperlink" Target="https://geewhizeducation.com/webinar-training/" TargetMode="External"/><Relationship Id="rId6" Type="http://schemas.openxmlformats.org/officeDocument/2006/relationships/hyperlink" Target="https://geewhizeducation.com/wp-content/uploads/2021/07/Meeting-the-Needs-of-All-Children-and-Gee-Whiz.pdf" TargetMode="External"/><Relationship Id="rId7" Type="http://schemas.openxmlformats.org/officeDocument/2006/relationships/hyperlink" Target="http://www.geewhizeducation.com/" TargetMode="External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eewhizeducation.com/" TargetMode="External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hyperlink" Target="http://www.geewhizeducation.com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eewhizeducation.com/" TargetMode="External"/><Relationship Id="rId3" Type="http://schemas.openxmlformats.org/officeDocument/2006/relationships/hyperlink" Target="https://geewhizeducation.com/webinar-training/" TargetMode="External"/><Relationship Id="rId4" Type="http://schemas.openxmlformats.org/officeDocument/2006/relationships/hyperlink" Target="mailto:bsmith@geewhizeducation.com" TargetMode="External"/><Relationship Id="rId5" Type="http://schemas.openxmlformats.org/officeDocument/2006/relationships/hyperlink" Target="https://www.youtube.com/watch?v=Or-q14iX27Y" TargetMode="External"/><Relationship Id="rId6" Type="http://schemas.openxmlformats.org/officeDocument/2006/relationships/hyperlink" Target="https://www.youtube.com/watch?v=J7LE2peuEzg" TargetMode="External"/><Relationship Id="rId7" Type="http://schemas.openxmlformats.org/officeDocument/2006/relationships/hyperlink" Target="https://www.youtube.com/watch?v=oYdgBXWutvo" TargetMode="External"/><Relationship Id="rId8" Type="http://schemas.openxmlformats.org/officeDocument/2006/relationships/hyperlink" Target="https://www.youtube.com/watch?v=TRDSyFqg55w" TargetMode="External"/><Relationship Id="rId9" Type="http://schemas.openxmlformats.org/officeDocument/2006/relationships/hyperlink" Target="https://www.youtube.com/watch?v=G55O12kD9ug" TargetMode="External"/><Relationship Id="rId10" Type="http://schemas.openxmlformats.org/officeDocument/2006/relationships/hyperlink" Target="https://www.youtube.com/watch?v=_P4BTLFt96g" TargetMode="External"/><Relationship Id="rId11" Type="http://schemas.openxmlformats.org/officeDocument/2006/relationships/hyperlink" Target="https://www.youtube.com/watch?v=ZfS_60ebAio" TargetMode="External"/><Relationship Id="rId12" Type="http://schemas.openxmlformats.org/officeDocument/2006/relationships/hyperlink" Target="https://www.youtube.com/watch?v=qphrmMH8ji8" TargetMode="External"/><Relationship Id="rId13" Type="http://schemas.openxmlformats.org/officeDocument/2006/relationships/hyperlink" Target="https://www.youtube.com/watch?v=KEQJsmwMYhg" TargetMode="External"/><Relationship Id="rId14" Type="http://schemas.openxmlformats.org/officeDocument/2006/relationships/hyperlink" Target="https://www.youtube.com/watch?v=jEe8WK_WOSk" TargetMode="External"/><Relationship Id="rId15" Type="http://schemas.openxmlformats.org/officeDocument/2006/relationships/hyperlink" Target="http://www.geewhizeducation.com/" TargetMode="Externa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eewhizeducation.com/" TargetMode="External"/><Relationship Id="rId3" Type="http://schemas.openxmlformats.org/officeDocument/2006/relationships/hyperlink" Target="https://geewhizeducation.com/wp-content/uploads/2021/07/20212022GeeWhizUsersGuidefinalv1.pdf" TargetMode="External"/><Relationship Id="rId4" Type="http://schemas.openxmlformats.org/officeDocument/2006/relationships/hyperlink" Target="https://geewhizeducation.com/wp-content/uploads/2021/07/Your-Rolepdf.pdf" TargetMode="External"/><Relationship Id="rId5" Type="http://schemas.openxmlformats.org/officeDocument/2006/relationships/hyperlink" Target="https://geewhizeducation.com/wp-content/uploads/2021/07/Individualization-and-Authentic-Assessment.pdf" TargetMode="External"/><Relationship Id="rId6" Type="http://schemas.openxmlformats.org/officeDocument/2006/relationships/hyperlink" Target="https://geewhizeducation.com/wp-content/uploads/2021/07/Developmental-Areas-Learning-Indicators.pdf" TargetMode="External"/><Relationship Id="rId7" Type="http://schemas.openxmlformats.org/officeDocument/2006/relationships/hyperlink" Target="https://geewhizeducation.com/wp-content/uploads/2021/07/Meeting-the-Needs-of-All-Children-and-Gee-Whiz.pdf" TargetMode="External"/><Relationship Id="rId8" Type="http://schemas.openxmlformats.org/officeDocument/2006/relationships/hyperlink" Target="https://geewhizeducation.com/wp-content/uploads/2021/07/Gee-Whiz-and-Your-Day.pdf" TargetMode="External"/><Relationship Id="rId9" Type="http://schemas.openxmlformats.org/officeDocument/2006/relationships/image" Target="../media/image8.jpg"/><Relationship Id="rId10" Type="http://schemas.openxmlformats.org/officeDocument/2006/relationships/hyperlink" Target="http://www.geewhizeducation.com/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eewhizeducation.com/" TargetMode="External"/><Relationship Id="rId3" Type="http://schemas.openxmlformats.org/officeDocument/2006/relationships/hyperlink" Target="mailto:smayberry@geewhizeducation.com" TargetMode="External"/><Relationship Id="rId4" Type="http://schemas.openxmlformats.org/officeDocument/2006/relationships/hyperlink" Target="https://geewhizeducation.com/wp-content/uploads/2020/10/howtoaccesstheGeeWhizcurriculum2020.pdf" TargetMode="External"/><Relationship Id="rId5" Type="http://schemas.openxmlformats.org/officeDocument/2006/relationships/hyperlink" Target="https://www.youtube.com/watch?v=oYdgBXWutvo" TargetMode="External"/><Relationship Id="rId6" Type="http://schemas.openxmlformats.org/officeDocument/2006/relationships/hyperlink" Target="http://www.geewhizeducation.com/" TargetMode="Externa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hyperlink" Target="http://www.geewhizeducation.com/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3656" y="2392552"/>
            <a:ext cx="6424930" cy="6217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609088" y="4861559"/>
            <a:ext cx="2517648" cy="1499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04922" y="5056885"/>
            <a:ext cx="1932177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41451" y="438404"/>
          <a:ext cx="6865620" cy="916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27520"/>
              </a:tblGrid>
              <a:tr h="1341119">
                <a:tc>
                  <a:txBody>
                    <a:bodyPr/>
                    <a:lstStyle/>
                    <a:p>
                      <a:pPr marL="1838325" marR="1280795" indent="-546100">
                        <a:lnSpc>
                          <a:spcPts val="3820"/>
                        </a:lnSpc>
                        <a:spcBef>
                          <a:spcPts val="1050"/>
                        </a:spcBef>
                      </a:pPr>
                      <a:r>
                        <a:rPr dirty="0" sz="38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Gee Whiz </a:t>
                      </a:r>
                      <a:r>
                        <a:rPr dirty="0" sz="3800" spc="-5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Education  Toolkit </a:t>
                      </a:r>
                      <a:r>
                        <a:rPr dirty="0" sz="3800" spc="-1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for FCC</a:t>
                      </a:r>
                      <a:endParaRPr sz="3800">
                        <a:latin typeface="Tahoma"/>
                        <a:cs typeface="Tahoma"/>
                      </a:endParaRPr>
                    </a:p>
                  </a:txBody>
                  <a:tcPr marL="0" marR="0" marB="0" marT="133350">
                    <a:lnL w="28575">
                      <a:solidFill>
                        <a:srgbClr val="00AF50"/>
                      </a:solidFill>
                      <a:prstDash val="solid"/>
                    </a:lnL>
                    <a:lnR w="28575">
                      <a:solidFill>
                        <a:srgbClr val="00AF50"/>
                      </a:solidFill>
                      <a:prstDash val="solid"/>
                    </a:lnR>
                    <a:lnT w="28575">
                      <a:solidFill>
                        <a:srgbClr val="00AF50"/>
                      </a:solidFill>
                      <a:prstDash val="solid"/>
                    </a:lnT>
                    <a:solidFill>
                      <a:srgbClr val="006FC0"/>
                    </a:solidFill>
                  </a:tcPr>
                </a:tc>
              </a:tr>
              <a:tr h="7222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00AF50"/>
                      </a:solidFill>
                      <a:prstDash val="solid"/>
                    </a:lnL>
                    <a:lnR w="28575">
                      <a:solidFill>
                        <a:srgbClr val="00AF50"/>
                      </a:solidFill>
                      <a:prstDash val="solid"/>
                    </a:lnR>
                  </a:tcPr>
                </a:tc>
              </a:tr>
              <a:tr h="577964">
                <a:tc>
                  <a:txBody>
                    <a:bodyPr/>
                    <a:lstStyle/>
                    <a:p>
                      <a:pPr marL="713105">
                        <a:lnSpc>
                          <a:spcPts val="3690"/>
                        </a:lnSpc>
                      </a:pPr>
                      <a:r>
                        <a:rPr dirty="0" u="heavy" sz="3400" spc="-85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heavy" sz="3400" spc="-5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ahoma"/>
                          <a:cs typeface="Tahoma"/>
                          <a:hlinkClick r:id="rId5"/>
                        </a:rPr>
                        <a:t>www.geewhizeducation.com</a:t>
                      </a:r>
                      <a:endParaRPr sz="3400">
                        <a:latin typeface="Tahoma"/>
                        <a:cs typeface="Tahoma"/>
                      </a:endParaRPr>
                    </a:p>
                  </a:txBody>
                  <a:tcPr marL="0" marR="0" marB="0" marT="0">
                    <a:lnL w="28575">
                      <a:solidFill>
                        <a:srgbClr val="00AF50"/>
                      </a:solidFill>
                      <a:prstDash val="solid"/>
                    </a:lnL>
                    <a:lnR w="28575">
                      <a:solidFill>
                        <a:srgbClr val="00AF50"/>
                      </a:solidFill>
                      <a:prstDash val="solid"/>
                    </a:lnR>
                    <a:lnB w="28575">
                      <a:solidFill>
                        <a:srgbClr val="00AF50"/>
                      </a:solidFill>
                      <a:prstDash val="solid"/>
                    </a:lnB>
                    <a:solidFill>
                      <a:srgbClr val="006FC0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5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6385" y="4423880"/>
            <a:ext cx="4473188" cy="358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80009" y="5038216"/>
          <a:ext cx="6796405" cy="3975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3290"/>
                <a:gridCol w="1776094"/>
                <a:gridCol w="1509395"/>
                <a:gridCol w="1295400"/>
              </a:tblGrid>
              <a:tr h="6885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ts val="1300"/>
                        </a:lnSpc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Child’s</a:t>
                      </a:r>
                      <a:r>
                        <a:rPr dirty="0" sz="11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Name: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Trena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Child’s</a:t>
                      </a:r>
                      <a:r>
                        <a:rPr dirty="0" sz="11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Name: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Jamie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ts val="1300"/>
                        </a:lnSpc>
                      </a:pPr>
                      <a:r>
                        <a:rPr dirty="0" sz="1100" spc="-5" b="1">
                          <a:latin typeface="Arial"/>
                          <a:cs typeface="Arial"/>
                        </a:rPr>
                        <a:t>Child’s</a:t>
                      </a:r>
                      <a:r>
                        <a:rPr dirty="0" sz="1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Name: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1100" b="1">
                          <a:latin typeface="Arial"/>
                          <a:cs typeface="Arial"/>
                        </a:rPr>
                        <a:t>Raul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0758">
                <a:tc>
                  <a:txBody>
                    <a:bodyPr/>
                    <a:lstStyle/>
                    <a:p>
                      <a:pPr marL="69850">
                        <a:lnSpc>
                          <a:spcPts val="129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DAY 1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(pgs.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4-5)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 marR="764540">
                        <a:lnSpc>
                          <a:spcPts val="1270"/>
                        </a:lnSpc>
                        <a:spcBef>
                          <a:spcPts val="70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Exploring Together: 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My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Friends?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295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Center/Small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Group: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29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Find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Name Game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69850" marR="840105">
                        <a:lnSpc>
                          <a:spcPts val="127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Center/Small Group: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Fun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Friends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295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Infant: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69850">
                        <a:lnSpc>
                          <a:spcPts val="1295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Friend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Additional Activities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Planned: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228600">
                        <a:lnSpc>
                          <a:spcPts val="1300"/>
                        </a:lnSpc>
                        <a:spcBef>
                          <a:spcPts val="4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WAMF: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Hold Trena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and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help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her roll the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ball.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2390" marR="249554">
                        <a:lnSpc>
                          <a:spcPct val="973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FYNG: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Put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stickers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on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Trena’s cards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her</a:t>
                      </a:r>
                      <a:r>
                        <a:rPr dirty="0" sz="1100" spc="-2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  match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instead of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her 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matching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her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printed  name.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2390" marR="93345">
                        <a:lnSpc>
                          <a:spcPct val="970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FWF: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Describe the “friend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blocks”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Trena chooses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  help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her build receptive  vocabulary.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571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69215">
                        <a:lnSpc>
                          <a:spcPct val="97000"/>
                        </a:lnSpc>
                        <a:spcBef>
                          <a:spcPts val="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WAMF: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Make sure to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use a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large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ball that is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easier for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Jamie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handle.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120" marR="304165">
                        <a:lnSpc>
                          <a:spcPct val="973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FYNG: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Pair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Jamie 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with Raul when  playing the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game.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120" marR="186055">
                        <a:lnSpc>
                          <a:spcPct val="968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FWF: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Make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sure 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Jamie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has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larger 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“friend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blocks”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that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are easier for him</a:t>
                      </a:r>
                      <a:r>
                        <a:rPr dirty="0" sz="1100" spc="-1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handle.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120" marR="167005">
                        <a:lnSpc>
                          <a:spcPct val="97000"/>
                        </a:lnSpc>
                        <a:spcBef>
                          <a:spcPts val="2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WAMF: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Have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Raul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assume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leadership role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playing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game by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inviting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him to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help lead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song.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120" marR="74930">
                        <a:lnSpc>
                          <a:spcPct val="973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FYNG: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Encourage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Raul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identify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letters in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his  name as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finds  his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name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cards.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71120" marR="79375">
                        <a:lnSpc>
                          <a:spcPct val="97100"/>
                        </a:lnSpc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FWF: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Invite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Raul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make additional  “friend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blocks”  using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old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magazines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and/or  art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supplies.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502716" y="533145"/>
            <a:ext cx="668210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5" b="1">
                <a:latin typeface="Verdana"/>
                <a:cs typeface="Verdana"/>
              </a:rPr>
              <a:t>Sample Customized/Individualized </a:t>
            </a:r>
            <a:r>
              <a:rPr dirty="0" sz="1600" b="1">
                <a:latin typeface="Verdana"/>
                <a:cs typeface="Verdana"/>
              </a:rPr>
              <a:t>Lesson </a:t>
            </a:r>
            <a:r>
              <a:rPr dirty="0" sz="1600" spc="-5" b="1">
                <a:latin typeface="Verdana"/>
                <a:cs typeface="Verdana"/>
              </a:rPr>
              <a:t>Planning</a:t>
            </a:r>
            <a:r>
              <a:rPr dirty="0" sz="1600" spc="10" b="1">
                <a:latin typeface="Verdana"/>
                <a:cs typeface="Verdana"/>
              </a:rPr>
              <a:t> </a:t>
            </a:r>
            <a:r>
              <a:rPr dirty="0" sz="1600" spc="-5" b="1">
                <a:latin typeface="Verdana"/>
                <a:cs typeface="Verdana"/>
              </a:rPr>
              <a:t>Sheet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7956" y="1042162"/>
            <a:ext cx="6664959" cy="98742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35"/>
              </a:spcBef>
            </a:pPr>
            <a:r>
              <a:rPr dirty="0" sz="1000">
                <a:latin typeface="Verdana"/>
                <a:cs typeface="Verdana"/>
              </a:rPr>
              <a:t>This </a:t>
            </a:r>
            <a:r>
              <a:rPr dirty="0" sz="1000" spc="-5">
                <a:latin typeface="Verdana"/>
                <a:cs typeface="Verdana"/>
              </a:rPr>
              <a:t>component is </a:t>
            </a:r>
            <a:r>
              <a:rPr dirty="0" sz="1000" spc="5">
                <a:latin typeface="Verdana"/>
                <a:cs typeface="Verdana"/>
              </a:rPr>
              <a:t>5 </a:t>
            </a:r>
            <a:r>
              <a:rPr dirty="0" sz="1000">
                <a:latin typeface="Verdana"/>
                <a:cs typeface="Verdana"/>
              </a:rPr>
              <a:t>pages </a:t>
            </a:r>
            <a:r>
              <a:rPr dirty="0" sz="1000" spc="-5">
                <a:latin typeface="Verdana"/>
                <a:cs typeface="Verdana"/>
              </a:rPr>
              <a:t>in length and </a:t>
            </a:r>
            <a:r>
              <a:rPr dirty="0" sz="1000" spc="5">
                <a:latin typeface="Verdana"/>
                <a:cs typeface="Verdana"/>
              </a:rPr>
              <a:t>is </a:t>
            </a:r>
            <a:r>
              <a:rPr dirty="0" sz="1000" spc="-5">
                <a:latin typeface="Verdana"/>
                <a:cs typeface="Verdana"/>
              </a:rPr>
              <a:t>included </a:t>
            </a:r>
            <a:r>
              <a:rPr dirty="0" sz="1000">
                <a:latin typeface="Verdana"/>
                <a:cs typeface="Verdana"/>
              </a:rPr>
              <a:t>with </a:t>
            </a:r>
            <a:r>
              <a:rPr dirty="0" sz="1000" spc="-5">
                <a:latin typeface="Verdana"/>
                <a:cs typeface="Verdana"/>
              </a:rPr>
              <a:t>each </a:t>
            </a:r>
            <a:r>
              <a:rPr dirty="0" sz="1000" spc="5">
                <a:latin typeface="Verdana"/>
                <a:cs typeface="Verdana"/>
              </a:rPr>
              <a:t>Gee </a:t>
            </a:r>
            <a:r>
              <a:rPr dirty="0" sz="1000" spc="-5">
                <a:latin typeface="Verdana"/>
                <a:cs typeface="Verdana"/>
              </a:rPr>
              <a:t>Whiz </a:t>
            </a:r>
            <a:r>
              <a:rPr dirty="0" sz="1000" spc="5">
                <a:latin typeface="Verdana"/>
                <a:cs typeface="Verdana"/>
              </a:rPr>
              <a:t>unit. </a:t>
            </a:r>
            <a:r>
              <a:rPr dirty="0" sz="1000" spc="-5">
                <a:latin typeface="Verdana"/>
                <a:cs typeface="Verdana"/>
              </a:rPr>
              <a:t>We provide </a:t>
            </a:r>
            <a:r>
              <a:rPr dirty="0" sz="1000">
                <a:latin typeface="Verdana"/>
                <a:cs typeface="Verdana"/>
              </a:rPr>
              <a:t>a </a:t>
            </a:r>
            <a:r>
              <a:rPr dirty="0" sz="1000" spc="-5">
                <a:latin typeface="Verdana"/>
                <a:cs typeface="Verdana"/>
              </a:rPr>
              <a:t>Word  </a:t>
            </a:r>
            <a:r>
              <a:rPr dirty="0" sz="1000">
                <a:latin typeface="Verdana"/>
                <a:cs typeface="Verdana"/>
              </a:rPr>
              <a:t>version </a:t>
            </a:r>
            <a:r>
              <a:rPr dirty="0" sz="1000" spc="-5">
                <a:latin typeface="Verdana"/>
                <a:cs typeface="Verdana"/>
              </a:rPr>
              <a:t>(where providers can </a:t>
            </a:r>
            <a:r>
              <a:rPr dirty="0" sz="1000" spc="5">
                <a:latin typeface="Verdana"/>
                <a:cs typeface="Verdana"/>
              </a:rPr>
              <a:t>type </a:t>
            </a:r>
            <a:r>
              <a:rPr dirty="0" sz="1000" spc="-5">
                <a:latin typeface="Verdana"/>
                <a:cs typeface="Verdana"/>
              </a:rPr>
              <a:t>in </a:t>
            </a:r>
            <a:r>
              <a:rPr dirty="0" sz="1000">
                <a:latin typeface="Verdana"/>
                <a:cs typeface="Verdana"/>
              </a:rPr>
              <a:t>the </a:t>
            </a:r>
            <a:r>
              <a:rPr dirty="0" sz="1000" spc="-5">
                <a:latin typeface="Verdana"/>
                <a:cs typeface="Verdana"/>
              </a:rPr>
              <a:t>boxes) </a:t>
            </a:r>
            <a:r>
              <a:rPr dirty="0" sz="1000">
                <a:latin typeface="Verdana"/>
                <a:cs typeface="Verdana"/>
              </a:rPr>
              <a:t>and </a:t>
            </a:r>
            <a:r>
              <a:rPr dirty="0" sz="1000" spc="5">
                <a:latin typeface="Verdana"/>
                <a:cs typeface="Verdana"/>
              </a:rPr>
              <a:t>a </a:t>
            </a:r>
            <a:r>
              <a:rPr dirty="0" sz="1000" spc="-5">
                <a:latin typeface="Verdana"/>
                <a:cs typeface="Verdana"/>
              </a:rPr>
              <a:t>PDF version. </a:t>
            </a:r>
            <a:r>
              <a:rPr dirty="0" sz="1000">
                <a:latin typeface="Verdana"/>
                <a:cs typeface="Verdana"/>
              </a:rPr>
              <a:t>There </a:t>
            </a:r>
            <a:r>
              <a:rPr dirty="0" sz="1000" spc="5">
                <a:latin typeface="Verdana"/>
                <a:cs typeface="Verdana"/>
              </a:rPr>
              <a:t>is </a:t>
            </a:r>
            <a:r>
              <a:rPr dirty="0" sz="1000" spc="-5">
                <a:latin typeface="Verdana"/>
                <a:cs typeface="Verdana"/>
              </a:rPr>
              <a:t>space on each page </a:t>
            </a:r>
            <a:r>
              <a:rPr dirty="0" sz="1000" spc="5">
                <a:latin typeface="Verdana"/>
                <a:cs typeface="Verdana"/>
              </a:rPr>
              <a:t>to  </a:t>
            </a:r>
            <a:r>
              <a:rPr dirty="0" sz="1000">
                <a:latin typeface="Verdana"/>
                <a:cs typeface="Verdana"/>
              </a:rPr>
              <a:t>record </a:t>
            </a:r>
            <a:r>
              <a:rPr dirty="0" sz="1000" spc="-5">
                <a:latin typeface="Verdana"/>
                <a:cs typeface="Verdana"/>
              </a:rPr>
              <a:t>individualizations for </a:t>
            </a:r>
            <a:r>
              <a:rPr dirty="0" sz="1000" spc="5">
                <a:latin typeface="Verdana"/>
                <a:cs typeface="Verdana"/>
              </a:rPr>
              <a:t>up to 6 </a:t>
            </a:r>
            <a:r>
              <a:rPr dirty="0" sz="1000" spc="-5">
                <a:latin typeface="Verdana"/>
                <a:cs typeface="Verdana"/>
              </a:rPr>
              <a:t>children. The </a:t>
            </a:r>
            <a:r>
              <a:rPr dirty="0" sz="1000">
                <a:latin typeface="Verdana"/>
                <a:cs typeface="Verdana"/>
              </a:rPr>
              <a:t>sample </a:t>
            </a:r>
            <a:r>
              <a:rPr dirty="0" sz="1000" spc="-5">
                <a:latin typeface="Verdana"/>
                <a:cs typeface="Verdana"/>
              </a:rPr>
              <a:t>below (completed) only includes columns </a:t>
            </a:r>
            <a:r>
              <a:rPr dirty="0" sz="1000" spc="-10">
                <a:latin typeface="Verdana"/>
                <a:cs typeface="Verdana"/>
              </a:rPr>
              <a:t>with  </a:t>
            </a:r>
            <a:r>
              <a:rPr dirty="0" sz="1000" spc="-5">
                <a:latin typeface="Verdana"/>
                <a:cs typeface="Verdana"/>
              </a:rPr>
              <a:t>individualizations for </a:t>
            </a:r>
            <a:r>
              <a:rPr dirty="0" sz="1000" spc="-10">
                <a:latin typeface="Verdana"/>
                <a:cs typeface="Verdana"/>
              </a:rPr>
              <a:t>one day </a:t>
            </a:r>
            <a:r>
              <a:rPr dirty="0" sz="1000" spc="-5">
                <a:latin typeface="Verdana"/>
                <a:cs typeface="Verdana"/>
              </a:rPr>
              <a:t>for </a:t>
            </a:r>
            <a:r>
              <a:rPr dirty="0" sz="1000" spc="5">
                <a:latin typeface="Verdana"/>
                <a:cs typeface="Verdana"/>
              </a:rPr>
              <a:t>3 </a:t>
            </a:r>
            <a:r>
              <a:rPr dirty="0" sz="1000" spc="-5">
                <a:latin typeface="Verdana"/>
                <a:cs typeface="Verdana"/>
              </a:rPr>
              <a:t>children </a:t>
            </a:r>
            <a:r>
              <a:rPr dirty="0" sz="1000">
                <a:latin typeface="Verdana"/>
                <a:cs typeface="Verdana"/>
              </a:rPr>
              <a:t>so </a:t>
            </a:r>
            <a:r>
              <a:rPr dirty="0" sz="1000" spc="-5">
                <a:latin typeface="Verdana"/>
                <a:cs typeface="Verdana"/>
              </a:rPr>
              <a:t>it </a:t>
            </a:r>
            <a:r>
              <a:rPr dirty="0" sz="1000" spc="5">
                <a:latin typeface="Verdana"/>
                <a:cs typeface="Verdana"/>
              </a:rPr>
              <a:t>is </a:t>
            </a:r>
            <a:r>
              <a:rPr dirty="0" sz="1000" spc="-5">
                <a:latin typeface="Verdana"/>
                <a:cs typeface="Verdana"/>
              </a:rPr>
              <a:t>easier for </a:t>
            </a:r>
            <a:r>
              <a:rPr dirty="0" sz="1000" spc="-10">
                <a:latin typeface="Verdana"/>
                <a:cs typeface="Verdana"/>
              </a:rPr>
              <a:t>you </a:t>
            </a:r>
            <a:r>
              <a:rPr dirty="0" sz="1000" spc="5">
                <a:latin typeface="Verdana"/>
                <a:cs typeface="Verdana"/>
              </a:rPr>
              <a:t>to </a:t>
            </a:r>
            <a:r>
              <a:rPr dirty="0" sz="1000">
                <a:latin typeface="Verdana"/>
                <a:cs typeface="Verdana"/>
              </a:rPr>
              <a:t>read. </a:t>
            </a:r>
            <a:r>
              <a:rPr dirty="0" sz="1000" spc="5">
                <a:latin typeface="Verdana"/>
                <a:cs typeface="Verdana"/>
              </a:rPr>
              <a:t>In </a:t>
            </a:r>
            <a:r>
              <a:rPr dirty="0" sz="1000">
                <a:latin typeface="Verdana"/>
                <a:cs typeface="Verdana"/>
              </a:rPr>
              <a:t>the sample, we </a:t>
            </a:r>
            <a:r>
              <a:rPr dirty="0" sz="1000" spc="-10">
                <a:latin typeface="Verdana"/>
                <a:cs typeface="Verdana"/>
              </a:rPr>
              <a:t>used  </a:t>
            </a:r>
            <a:r>
              <a:rPr dirty="0" sz="1000" spc="-5">
                <a:latin typeface="Verdana"/>
                <a:cs typeface="Verdana"/>
              </a:rPr>
              <a:t>abbreviations for </a:t>
            </a:r>
            <a:r>
              <a:rPr dirty="0" sz="1000">
                <a:latin typeface="Verdana"/>
                <a:cs typeface="Verdana"/>
              </a:rPr>
              <a:t>the names </a:t>
            </a:r>
            <a:r>
              <a:rPr dirty="0" sz="1000" spc="-5">
                <a:latin typeface="Verdana"/>
                <a:cs typeface="Verdana"/>
              </a:rPr>
              <a:t>of </a:t>
            </a:r>
            <a:r>
              <a:rPr dirty="0" sz="1000">
                <a:latin typeface="Verdana"/>
                <a:cs typeface="Verdana"/>
              </a:rPr>
              <a:t>the </a:t>
            </a:r>
            <a:r>
              <a:rPr dirty="0" sz="1000" spc="-5">
                <a:latin typeface="Verdana"/>
                <a:cs typeface="Verdana"/>
              </a:rPr>
              <a:t>activities planned during </a:t>
            </a:r>
            <a:r>
              <a:rPr dirty="0" sz="1000">
                <a:latin typeface="Verdana"/>
                <a:cs typeface="Verdana"/>
              </a:rPr>
              <a:t>the day. </a:t>
            </a:r>
            <a:r>
              <a:rPr dirty="0" sz="1000" spc="-5">
                <a:latin typeface="Verdana"/>
                <a:cs typeface="Verdana"/>
              </a:rPr>
              <a:t>For </a:t>
            </a:r>
            <a:r>
              <a:rPr dirty="0" sz="1000">
                <a:latin typeface="Verdana"/>
                <a:cs typeface="Verdana"/>
              </a:rPr>
              <a:t>instance, WAMF </a:t>
            </a:r>
            <a:r>
              <a:rPr dirty="0" sz="1000" spc="-5">
                <a:latin typeface="Verdana"/>
                <a:cs typeface="Verdana"/>
              </a:rPr>
              <a:t>stands for  </a:t>
            </a:r>
            <a:r>
              <a:rPr dirty="0" sz="1000" spc="5" i="1">
                <a:latin typeface="Verdana"/>
                <a:cs typeface="Verdana"/>
              </a:rPr>
              <a:t>“</a:t>
            </a:r>
            <a:r>
              <a:rPr dirty="0" sz="1000" spc="5">
                <a:latin typeface="Verdana"/>
                <a:cs typeface="Verdana"/>
              </a:rPr>
              <a:t>Who Are </a:t>
            </a:r>
            <a:r>
              <a:rPr dirty="0" sz="1000">
                <a:latin typeface="Verdana"/>
                <a:cs typeface="Verdana"/>
              </a:rPr>
              <a:t>My</a:t>
            </a:r>
            <a:r>
              <a:rPr dirty="0" sz="1000" spc="-60">
                <a:latin typeface="Verdana"/>
                <a:cs typeface="Verdana"/>
              </a:rPr>
              <a:t> </a:t>
            </a:r>
            <a:r>
              <a:rPr dirty="0" sz="1000" spc="-5">
                <a:latin typeface="Verdana"/>
                <a:cs typeface="Verdana"/>
              </a:rPr>
              <a:t>Friends?</a:t>
            </a:r>
            <a:r>
              <a:rPr dirty="0" sz="1000" spc="-5" i="1">
                <a:latin typeface="Verdana"/>
                <a:cs typeface="Verdana"/>
              </a:rPr>
              <a:t>”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13479" y="4618736"/>
            <a:ext cx="968375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 spc="-5">
                <a:latin typeface="Calibri"/>
                <a:cs typeface="Calibri"/>
              </a:rPr>
              <a:t>8/1/21 </a:t>
            </a:r>
            <a:r>
              <a:rPr dirty="0" sz="1000">
                <a:latin typeface="Calibri"/>
                <a:cs typeface="Calibri"/>
              </a:rPr>
              <a:t>to</a:t>
            </a:r>
            <a:r>
              <a:rPr dirty="0" sz="1000" spc="-55">
                <a:latin typeface="Calibri"/>
                <a:cs typeface="Calibri"/>
              </a:rPr>
              <a:t> </a:t>
            </a:r>
            <a:r>
              <a:rPr dirty="0" sz="1000" spc="-5">
                <a:latin typeface="Calibri"/>
                <a:cs typeface="Calibri"/>
              </a:rPr>
              <a:t>8/12/21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42330" y="4618736"/>
            <a:ext cx="595630" cy="179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000">
                <a:latin typeface="Calibri"/>
                <a:cs typeface="Calibri"/>
              </a:rPr>
              <a:t>Beth</a:t>
            </a:r>
            <a:r>
              <a:rPr dirty="0" sz="1000" spc="-35">
                <a:latin typeface="Calibri"/>
                <a:cs typeface="Calibri"/>
              </a:rPr>
              <a:t> </a:t>
            </a:r>
            <a:r>
              <a:rPr dirty="0" sz="1000" spc="-10">
                <a:latin typeface="Calibri"/>
                <a:cs typeface="Calibri"/>
              </a:rPr>
              <a:t>Smith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0021" y="2384044"/>
            <a:ext cx="6777532" cy="1591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4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0807" y="575817"/>
            <a:ext cx="461899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5" b="1">
                <a:latin typeface="Verdana"/>
                <a:cs typeface="Verdana"/>
              </a:rPr>
              <a:t>Sample Connecting </a:t>
            </a:r>
            <a:r>
              <a:rPr dirty="0" sz="1600" spc="-10" b="1">
                <a:latin typeface="Verdana"/>
                <a:cs typeface="Verdana"/>
              </a:rPr>
              <a:t>the </a:t>
            </a:r>
            <a:r>
              <a:rPr dirty="0" sz="1600" spc="-5" b="1">
                <a:latin typeface="Verdana"/>
                <a:cs typeface="Verdana"/>
              </a:rPr>
              <a:t>Dots</a:t>
            </a:r>
            <a:r>
              <a:rPr dirty="0" sz="1600" spc="15" b="1">
                <a:latin typeface="Verdana"/>
                <a:cs typeface="Verdana"/>
              </a:rPr>
              <a:t> </a:t>
            </a:r>
            <a:r>
              <a:rPr dirty="0" sz="1600" spc="-5" b="1">
                <a:latin typeface="Verdana"/>
                <a:cs typeface="Verdana"/>
              </a:rPr>
              <a:t>Component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956" y="1042162"/>
            <a:ext cx="6615430" cy="826135"/>
          </a:xfrm>
          <a:prstGeom prst="rect">
            <a:avLst/>
          </a:prstGeom>
        </p:spPr>
        <p:txBody>
          <a:bodyPr wrap="square" lIns="0" tIns="4445" rIns="0" bIns="0" rtlCol="0" vert="horz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35"/>
              </a:spcBef>
            </a:pPr>
            <a:r>
              <a:rPr dirty="0" sz="1000" spc="-5">
                <a:latin typeface="Verdana"/>
                <a:cs typeface="Verdana"/>
              </a:rPr>
              <a:t>Each Connecting </a:t>
            </a:r>
            <a:r>
              <a:rPr dirty="0" sz="1000">
                <a:latin typeface="Verdana"/>
                <a:cs typeface="Verdana"/>
              </a:rPr>
              <a:t>the </a:t>
            </a:r>
            <a:r>
              <a:rPr dirty="0" sz="1000" spc="-10">
                <a:latin typeface="Verdana"/>
                <a:cs typeface="Verdana"/>
              </a:rPr>
              <a:t>Dots </a:t>
            </a:r>
            <a:r>
              <a:rPr dirty="0" sz="1000" spc="-5">
                <a:latin typeface="Verdana"/>
                <a:cs typeface="Verdana"/>
              </a:rPr>
              <a:t>component is 16 </a:t>
            </a:r>
            <a:r>
              <a:rPr dirty="0" sz="1000" spc="-10">
                <a:latin typeface="Verdana"/>
                <a:cs typeface="Verdana"/>
              </a:rPr>
              <a:t>pages </a:t>
            </a:r>
            <a:r>
              <a:rPr dirty="0" sz="1000" spc="-5">
                <a:latin typeface="Verdana"/>
                <a:cs typeface="Verdana"/>
              </a:rPr>
              <a:t>in </a:t>
            </a:r>
            <a:r>
              <a:rPr dirty="0" sz="1000">
                <a:latin typeface="Verdana"/>
                <a:cs typeface="Verdana"/>
              </a:rPr>
              <a:t>length. </a:t>
            </a:r>
            <a:r>
              <a:rPr dirty="0" sz="1000" spc="5">
                <a:latin typeface="Verdana"/>
                <a:cs typeface="Verdana"/>
              </a:rPr>
              <a:t>It </a:t>
            </a:r>
            <a:r>
              <a:rPr dirty="0" sz="1000">
                <a:latin typeface="Verdana"/>
                <a:cs typeface="Verdana"/>
              </a:rPr>
              <a:t>shows providers, </a:t>
            </a:r>
            <a:r>
              <a:rPr dirty="0" sz="1000" spc="-5">
                <a:latin typeface="Verdana"/>
                <a:cs typeface="Verdana"/>
              </a:rPr>
              <a:t>at </a:t>
            </a:r>
            <a:r>
              <a:rPr dirty="0" sz="1000">
                <a:latin typeface="Verdana"/>
                <a:cs typeface="Verdana"/>
              </a:rPr>
              <a:t>a glance, how all </a:t>
            </a:r>
            <a:r>
              <a:rPr dirty="0" sz="1000" spc="-5">
                <a:latin typeface="Verdana"/>
                <a:cs typeface="Verdana"/>
              </a:rPr>
              <a:t>40  of </a:t>
            </a:r>
            <a:r>
              <a:rPr dirty="0" sz="1000">
                <a:latin typeface="Verdana"/>
                <a:cs typeface="Verdana"/>
              </a:rPr>
              <a:t>the </a:t>
            </a:r>
            <a:r>
              <a:rPr dirty="0" sz="1000" spc="5">
                <a:latin typeface="Verdana"/>
                <a:cs typeface="Verdana"/>
              </a:rPr>
              <a:t>Gee </a:t>
            </a:r>
            <a:r>
              <a:rPr dirty="0" sz="1000">
                <a:latin typeface="Verdana"/>
                <a:cs typeface="Verdana"/>
              </a:rPr>
              <a:t>Whiz </a:t>
            </a:r>
            <a:r>
              <a:rPr dirty="0" sz="1000" spc="-5">
                <a:latin typeface="Verdana"/>
                <a:cs typeface="Verdana"/>
              </a:rPr>
              <a:t>Indicators (skills) </a:t>
            </a:r>
            <a:r>
              <a:rPr dirty="0" sz="1000" spc="-10">
                <a:latin typeface="Verdana"/>
                <a:cs typeface="Verdana"/>
              </a:rPr>
              <a:t>are </a:t>
            </a:r>
            <a:r>
              <a:rPr dirty="0" sz="1000" spc="-5">
                <a:latin typeface="Verdana"/>
                <a:cs typeface="Verdana"/>
              </a:rPr>
              <a:t>addressed during </a:t>
            </a:r>
            <a:r>
              <a:rPr dirty="0" sz="1000">
                <a:latin typeface="Verdana"/>
                <a:cs typeface="Verdana"/>
              </a:rPr>
              <a:t>the unit. This </a:t>
            </a:r>
            <a:r>
              <a:rPr dirty="0" sz="1000" spc="-5">
                <a:latin typeface="Verdana"/>
                <a:cs typeface="Verdana"/>
              </a:rPr>
              <a:t>makes </a:t>
            </a:r>
            <a:r>
              <a:rPr dirty="0" sz="1000" spc="5">
                <a:latin typeface="Verdana"/>
                <a:cs typeface="Verdana"/>
              </a:rPr>
              <a:t>it </a:t>
            </a:r>
            <a:r>
              <a:rPr dirty="0" sz="1000" spc="-5">
                <a:latin typeface="Verdana"/>
                <a:cs typeface="Verdana"/>
              </a:rPr>
              <a:t>very easy for providers  </a:t>
            </a:r>
            <a:r>
              <a:rPr dirty="0" sz="1000" spc="5">
                <a:latin typeface="Verdana"/>
                <a:cs typeface="Verdana"/>
              </a:rPr>
              <a:t>to </a:t>
            </a:r>
            <a:r>
              <a:rPr dirty="0" sz="1000">
                <a:latin typeface="Verdana"/>
                <a:cs typeface="Verdana"/>
              </a:rPr>
              <a:t>quickly </a:t>
            </a:r>
            <a:r>
              <a:rPr dirty="0" sz="1000" spc="-5">
                <a:latin typeface="Verdana"/>
                <a:cs typeface="Verdana"/>
              </a:rPr>
              <a:t>identify which experiences planned in </a:t>
            </a:r>
            <a:r>
              <a:rPr dirty="0" sz="1000" spc="5">
                <a:latin typeface="Verdana"/>
                <a:cs typeface="Verdana"/>
              </a:rPr>
              <a:t>the </a:t>
            </a:r>
            <a:r>
              <a:rPr dirty="0" sz="1000">
                <a:latin typeface="Verdana"/>
                <a:cs typeface="Verdana"/>
              </a:rPr>
              <a:t>Gee Whiz </a:t>
            </a:r>
            <a:r>
              <a:rPr dirty="0" sz="1000" spc="-5">
                <a:latin typeface="Verdana"/>
                <a:cs typeface="Verdana"/>
              </a:rPr>
              <a:t>unit address </a:t>
            </a:r>
            <a:r>
              <a:rPr dirty="0" sz="1000">
                <a:latin typeface="Verdana"/>
                <a:cs typeface="Verdana"/>
              </a:rPr>
              <a:t>the skills they need </a:t>
            </a:r>
            <a:r>
              <a:rPr dirty="0" sz="1000" spc="-5">
                <a:latin typeface="Verdana"/>
                <a:cs typeface="Verdana"/>
              </a:rPr>
              <a:t>to  </a:t>
            </a:r>
            <a:r>
              <a:rPr dirty="0" sz="1000">
                <a:latin typeface="Verdana"/>
                <a:cs typeface="Verdana"/>
              </a:rPr>
              <a:t>evaluate, </a:t>
            </a:r>
            <a:r>
              <a:rPr dirty="0" sz="1000" spc="-5">
                <a:latin typeface="Verdana"/>
                <a:cs typeface="Verdana"/>
              </a:rPr>
              <a:t>reinforce, </a:t>
            </a:r>
            <a:r>
              <a:rPr dirty="0" sz="1000">
                <a:latin typeface="Verdana"/>
                <a:cs typeface="Verdana"/>
              </a:rPr>
              <a:t>etc. This </a:t>
            </a:r>
            <a:r>
              <a:rPr dirty="0" sz="1000" spc="-5">
                <a:latin typeface="Verdana"/>
                <a:cs typeface="Verdana"/>
              </a:rPr>
              <a:t>makes </a:t>
            </a:r>
            <a:r>
              <a:rPr dirty="0" sz="1000" spc="5">
                <a:latin typeface="Verdana"/>
                <a:cs typeface="Verdana"/>
              </a:rPr>
              <a:t>it </a:t>
            </a:r>
            <a:r>
              <a:rPr dirty="0" sz="1000" spc="-10">
                <a:latin typeface="Verdana"/>
                <a:cs typeface="Verdana"/>
              </a:rPr>
              <a:t>much </a:t>
            </a:r>
            <a:r>
              <a:rPr dirty="0" sz="1000" spc="-5">
                <a:latin typeface="Verdana"/>
                <a:cs typeface="Verdana"/>
              </a:rPr>
              <a:t>easier for providers </a:t>
            </a:r>
            <a:r>
              <a:rPr dirty="0" sz="1000" spc="5">
                <a:latin typeface="Verdana"/>
                <a:cs typeface="Verdana"/>
              </a:rPr>
              <a:t>to </a:t>
            </a:r>
            <a:r>
              <a:rPr dirty="0" sz="1000" spc="-5">
                <a:latin typeface="Verdana"/>
                <a:cs typeface="Verdana"/>
              </a:rPr>
              <a:t>complete their </a:t>
            </a:r>
            <a:r>
              <a:rPr dirty="0" sz="1000" spc="-10">
                <a:latin typeface="Verdana"/>
                <a:cs typeface="Verdana"/>
              </a:rPr>
              <a:t>chosen </a:t>
            </a:r>
            <a:r>
              <a:rPr dirty="0" sz="1000" spc="-5">
                <a:latin typeface="Verdana"/>
                <a:cs typeface="Verdana"/>
              </a:rPr>
              <a:t>formal  assessments.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93774" y="2026954"/>
            <a:ext cx="4689856" cy="1787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79044" y="3693287"/>
          <a:ext cx="6809105" cy="58400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0600"/>
                <a:gridCol w="1498600"/>
                <a:gridCol w="1371600"/>
                <a:gridCol w="1524000"/>
                <a:gridCol w="1410334"/>
              </a:tblGrid>
              <a:tr h="562229">
                <a:tc>
                  <a:txBody>
                    <a:bodyPr/>
                    <a:lstStyle/>
                    <a:p>
                      <a:pPr marL="71120" marR="65405" indent="73025">
                        <a:lnSpc>
                          <a:spcPct val="105500"/>
                        </a:lnSpc>
                        <a:spcBef>
                          <a:spcPts val="55"/>
                        </a:spcBef>
                      </a:pPr>
                      <a:r>
                        <a:rPr dirty="0" sz="1100" spc="-35" b="1">
                          <a:latin typeface="Arial"/>
                          <a:cs typeface="Arial"/>
                        </a:rPr>
                        <a:t>LEARNING  </a:t>
                      </a:r>
                      <a:r>
                        <a:rPr dirty="0" sz="1100" spc="5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00" spc="1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100" spc="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100" spc="-2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00" spc="-5" b="1">
                          <a:latin typeface="Arial"/>
                          <a:cs typeface="Arial"/>
                        </a:rPr>
                        <a:t>ORS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13843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900" spc="-15">
                          <a:latin typeface="Arial"/>
                          <a:cs typeface="Arial"/>
                        </a:rPr>
                        <a:t>(specific</a:t>
                      </a:r>
                      <a:r>
                        <a:rPr dirty="0" sz="900" spc="-20">
                          <a:latin typeface="Arial"/>
                          <a:cs typeface="Arial"/>
                        </a:rPr>
                        <a:t> skills)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98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39725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dirty="0" sz="1600" spc="-60" b="1">
                          <a:latin typeface="Arial"/>
                          <a:cs typeface="Arial"/>
                        </a:rPr>
                        <a:t>These 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experiences </a:t>
                      </a:r>
                      <a:r>
                        <a:rPr dirty="0" sz="1600" spc="-60" b="1">
                          <a:latin typeface="Arial"/>
                          <a:cs typeface="Arial"/>
                        </a:rPr>
                        <a:t>address 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Language </a:t>
                      </a:r>
                      <a:r>
                        <a:rPr dirty="0" sz="1600" spc="5" b="1">
                          <a:latin typeface="Arial"/>
                          <a:cs typeface="Arial"/>
                        </a:rPr>
                        <a:t>Development</a:t>
                      </a:r>
                      <a:r>
                        <a:rPr dirty="0" sz="16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latin typeface="Webdings"/>
                          <a:cs typeface="Webdings"/>
                        </a:rPr>
                        <a:t></a:t>
                      </a:r>
                      <a:endParaRPr sz="1800">
                        <a:latin typeface="Webdings"/>
                        <a:cs typeface="Webdings"/>
                      </a:endParaRPr>
                    </a:p>
                  </a:txBody>
                  <a:tcPr marL="0" marR="0" marB="0" marT="1193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79DC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268658">
                <a:tc>
                  <a:txBody>
                    <a:bodyPr/>
                    <a:lstStyle/>
                    <a:p>
                      <a:pPr marL="37465">
                        <a:lnSpc>
                          <a:spcPts val="1250"/>
                        </a:lnSpc>
                        <a:spcBef>
                          <a:spcPts val="140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LD1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75">
                          <a:latin typeface="Arial"/>
                          <a:cs typeface="Arial"/>
                        </a:rPr>
                        <a:t>-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7465" marR="189230">
                        <a:lnSpc>
                          <a:spcPts val="1180"/>
                        </a:lnSpc>
                        <a:spcBef>
                          <a:spcPts val="85"/>
                        </a:spcBef>
                      </a:pPr>
                      <a:r>
                        <a:rPr dirty="0" sz="1100" spc="5" i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1100" i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100" i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100" spc="-10" i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100" spc="-10" i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100" spc="-5" i="1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100" i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100" i="1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1100" i="1">
                          <a:latin typeface="Arial"/>
                          <a:cs typeface="Arial"/>
                        </a:rPr>
                        <a:t>ds  </a:t>
                      </a:r>
                      <a:r>
                        <a:rPr dirty="0" sz="1100" spc="-40" i="1">
                          <a:latin typeface="Arial"/>
                          <a:cs typeface="Arial"/>
                        </a:rPr>
                        <a:t>spoken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ts val="1155"/>
                        </a:lnSpc>
                      </a:pPr>
                      <a:r>
                        <a:rPr dirty="0" sz="1100" spc="-10" i="1">
                          <a:latin typeface="Arial"/>
                          <a:cs typeface="Arial"/>
                        </a:rPr>
                        <a:t>language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algn="just" marL="37465" marR="212725">
                        <a:lnSpc>
                          <a:spcPct val="89100"/>
                        </a:lnSpc>
                      </a:pPr>
                      <a:r>
                        <a:rPr dirty="0" sz="110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Objectives/  </a:t>
                      </a:r>
                      <a:r>
                        <a:rPr dirty="0" sz="1100" spc="-3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Skills </a:t>
                      </a:r>
                      <a:r>
                        <a:rPr dirty="0" sz="1100" spc="2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100" spc="-4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1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my  formal</a:t>
                      </a:r>
                      <a:r>
                        <a:rPr dirty="0" sz="1100" spc="-6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child  </a:t>
                      </a:r>
                      <a:r>
                        <a:rPr dirty="0" sz="1100" spc="-3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assessment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7465" marR="59690">
                        <a:lnSpc>
                          <a:spcPts val="1180"/>
                        </a:lnSpc>
                        <a:spcBef>
                          <a:spcPts val="10"/>
                        </a:spcBef>
                      </a:pPr>
                      <a:r>
                        <a:rPr dirty="0" sz="1100" spc="2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that</a:t>
                      </a:r>
                      <a:r>
                        <a:rPr dirty="0" sz="1100" spc="-5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correlates  </a:t>
                      </a:r>
                      <a:r>
                        <a:rPr dirty="0" sz="1100" spc="5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100" spc="-10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skill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ts val="1155"/>
                        </a:lnSpc>
                      </a:pPr>
                      <a:r>
                        <a:rPr dirty="0" sz="1100" spc="-4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are: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937894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FE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FE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tabLst>
                          <a:tab pos="937894" algn="l"/>
                        </a:tabLst>
                      </a:pPr>
                      <a:r>
                        <a:rPr dirty="0" u="sng" sz="1100">
                          <a:uFill>
                            <a:solidFill>
                              <a:srgbClr val="FE0000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u="sng" sz="1100">
                          <a:uFill>
                            <a:solidFill>
                              <a:srgbClr val="FE0000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778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marR="133985">
                        <a:lnSpc>
                          <a:spcPts val="1180"/>
                        </a:lnSpc>
                        <a:spcBef>
                          <a:spcPts val="300"/>
                        </a:spcBef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Are 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My</a:t>
                      </a:r>
                      <a:r>
                        <a:rPr dirty="0" sz="11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Friends?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4)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" marR="57150">
                        <a:lnSpc>
                          <a:spcPts val="1180"/>
                        </a:lnSpc>
                        <a:spcBef>
                          <a:spcPts val="180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Find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Your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Name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Game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5)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" marR="93980">
                        <a:lnSpc>
                          <a:spcPts val="1390"/>
                        </a:lnSpc>
                        <a:spcBef>
                          <a:spcPts val="20"/>
                        </a:spcBef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Fun 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Friends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 5)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See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Friend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5)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">
                        <a:lnSpc>
                          <a:spcPts val="1315"/>
                        </a:lnSpc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Care!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6)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" marR="60325">
                        <a:lnSpc>
                          <a:spcPts val="1200"/>
                        </a:lnSpc>
                        <a:spcBef>
                          <a:spcPts val="185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Will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Take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Care </a:t>
                      </a:r>
                      <a:r>
                        <a:rPr dirty="0" sz="1100" spc="3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You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7)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Building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Word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7)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">
                        <a:lnSpc>
                          <a:spcPts val="1250"/>
                        </a:lnSpc>
                        <a:spcBef>
                          <a:spcPts val="50"/>
                        </a:spcBef>
                      </a:pPr>
                      <a:r>
                        <a:rPr dirty="0" sz="1100" spc="20">
                          <a:latin typeface="Arial"/>
                          <a:cs typeface="Arial"/>
                        </a:rPr>
                        <a:t>My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Friends Like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to…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">
                        <a:lnSpc>
                          <a:spcPts val="1250"/>
                        </a:lnSpc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7)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" marR="234950">
                        <a:lnSpc>
                          <a:spcPts val="1180"/>
                        </a:lnSpc>
                        <a:spcBef>
                          <a:spcPts val="229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Do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Need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Help?  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8)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" marR="292100">
                        <a:lnSpc>
                          <a:spcPts val="1180"/>
                        </a:lnSpc>
                        <a:spcBef>
                          <a:spcPts val="185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Friends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Fingerprint  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Mural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9)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" marR="350520">
                        <a:lnSpc>
                          <a:spcPts val="1180"/>
                        </a:lnSpc>
                        <a:spcBef>
                          <a:spcPts val="180"/>
                        </a:spcBef>
                      </a:pPr>
                      <a:r>
                        <a:rPr dirty="0" sz="1100" spc="15">
                          <a:latin typeface="Arial"/>
                          <a:cs typeface="Arial"/>
                        </a:rPr>
                        <a:t>Mixed-Up</a:t>
                      </a:r>
                      <a:r>
                        <a:rPr dirty="0" sz="11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Puzzles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9)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" marR="63500">
                        <a:lnSpc>
                          <a:spcPct val="103600"/>
                        </a:lnSpc>
                        <a:spcBef>
                          <a:spcPts val="10"/>
                        </a:spcBef>
                      </a:pPr>
                      <a:r>
                        <a:rPr dirty="0" sz="1100" spc="20">
                          <a:latin typeface="Arial"/>
                          <a:cs typeface="Arial"/>
                        </a:rPr>
                        <a:t>More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Photo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Fun!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9)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We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Can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Share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10)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" marR="303530">
                        <a:lnSpc>
                          <a:spcPts val="1180"/>
                        </a:lnSpc>
                        <a:spcBef>
                          <a:spcPts val="22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Water and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Sharing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11)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">
                        <a:lnSpc>
                          <a:spcPts val="1250"/>
                        </a:lnSpc>
                        <a:spcBef>
                          <a:spcPts val="30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Share </a:t>
                      </a:r>
                      <a:r>
                        <a:rPr dirty="0" sz="1100" spc="2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100" spc="30">
                          <a:latin typeface="Arial"/>
                          <a:cs typeface="Arial"/>
                        </a:rPr>
                        <a:t>Not</a:t>
                      </a:r>
                      <a:r>
                        <a:rPr dirty="0" sz="1100" spc="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40">
                          <a:latin typeface="Arial"/>
                          <a:cs typeface="Arial"/>
                        </a:rPr>
                        <a:t>to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">
                        <a:lnSpc>
                          <a:spcPts val="1250"/>
                        </a:lnSpc>
                        <a:tabLst>
                          <a:tab pos="540385" algn="l"/>
                        </a:tabLst>
                      </a:pPr>
                      <a:r>
                        <a:rPr dirty="0" sz="1100" spc="-45">
                          <a:latin typeface="Arial"/>
                          <a:cs typeface="Arial"/>
                        </a:rPr>
                        <a:t>Share	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11)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Let’s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Share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11)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marR="62230">
                        <a:lnSpc>
                          <a:spcPts val="1180"/>
                        </a:lnSpc>
                        <a:spcBef>
                          <a:spcPts val="300"/>
                        </a:spcBef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Everyone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Included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12)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138430">
                        <a:lnSpc>
                          <a:spcPct val="93900"/>
                        </a:lnSpc>
                        <a:spcBef>
                          <a:spcPts val="105"/>
                        </a:spcBef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Water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Fun </a:t>
                      </a:r>
                      <a:r>
                        <a:rPr dirty="0" sz="1100" spc="25">
                          <a:latin typeface="Arial"/>
                          <a:cs typeface="Arial"/>
                        </a:rPr>
                        <a:t>for 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Everyone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13) 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Mixing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Making 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Together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13)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117475">
                        <a:lnSpc>
                          <a:spcPts val="1180"/>
                        </a:lnSpc>
                        <a:spcBef>
                          <a:spcPts val="229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Read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Me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Story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  13)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dirty="0" sz="1100" spc="-105">
                          <a:latin typeface="Arial"/>
                          <a:cs typeface="Arial"/>
                        </a:rPr>
                        <a:t>R.E.S.P.E.C.T.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14)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360680">
                        <a:lnSpc>
                          <a:spcPts val="1180"/>
                        </a:lnSpc>
                        <a:spcBef>
                          <a:spcPts val="229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Am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Respectful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Crowns (p.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15)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217804">
                        <a:lnSpc>
                          <a:spcPts val="1180"/>
                        </a:lnSpc>
                        <a:spcBef>
                          <a:spcPts val="18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Respectful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Bubble 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Fun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15)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180975">
                        <a:lnSpc>
                          <a:spcPct val="97300"/>
                        </a:lnSpc>
                        <a:spcBef>
                          <a:spcPts val="70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Peek-a-Boo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15)  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My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Friend 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Feels…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16)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47625">
                        <a:lnSpc>
                          <a:spcPct val="10360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Find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Feeling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17)  Feelings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and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>
                        <a:lnSpc>
                          <a:spcPts val="1200"/>
                        </a:lnSpc>
                      </a:pPr>
                      <a:r>
                        <a:rPr dirty="0" sz="1100" spc="-5">
                          <a:latin typeface="Arial"/>
                          <a:cs typeface="Arial"/>
                        </a:rPr>
                        <a:t>Fingerpaint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17)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371475">
                        <a:lnSpc>
                          <a:spcPts val="1180"/>
                        </a:lnSpc>
                        <a:spcBef>
                          <a:spcPts val="204"/>
                        </a:spcBef>
                      </a:pPr>
                      <a:r>
                        <a:rPr dirty="0" sz="1100" spc="5">
                          <a:latin typeface="Arial"/>
                          <a:cs typeface="Arial"/>
                        </a:rPr>
                        <a:t>If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You’re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Happy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17)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176530">
                        <a:lnSpc>
                          <a:spcPts val="1180"/>
                        </a:lnSpc>
                        <a:spcBef>
                          <a:spcPts val="180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Alike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Different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18)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313690">
                        <a:lnSpc>
                          <a:spcPts val="1180"/>
                        </a:lnSpc>
                        <a:spcBef>
                          <a:spcPts val="210"/>
                        </a:spcBef>
                      </a:pPr>
                      <a:r>
                        <a:rPr dirty="0" sz="1100" spc="-35">
                          <a:latin typeface="Arial"/>
                          <a:cs typeface="Arial"/>
                        </a:rPr>
                        <a:t>Paper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Plate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Self- 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Portraits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19)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155575">
                        <a:lnSpc>
                          <a:spcPts val="1180"/>
                        </a:lnSpc>
                        <a:spcBef>
                          <a:spcPts val="185"/>
                        </a:spcBef>
                      </a:pPr>
                      <a:r>
                        <a:rPr dirty="0" sz="1100" spc="-10">
                          <a:latin typeface="Arial"/>
                          <a:cs typeface="Arial"/>
                        </a:rPr>
                        <a:t>Choosing Activities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830" marR="74930">
                        <a:lnSpc>
                          <a:spcPct val="103600"/>
                        </a:lnSpc>
                        <a:spcBef>
                          <a:spcPts val="95"/>
                        </a:spcBef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That?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 19) 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Perfect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Pen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Pals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20)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59055">
                        <a:lnSpc>
                          <a:spcPts val="1180"/>
                        </a:lnSpc>
                        <a:spcBef>
                          <a:spcPts val="204"/>
                        </a:spcBef>
                      </a:pPr>
                      <a:r>
                        <a:rPr dirty="0" sz="1100" spc="-50">
                          <a:latin typeface="Arial"/>
                          <a:cs typeface="Arial"/>
                        </a:rPr>
                        <a:t>Pen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Pal 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Writing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Station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21)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370205">
                        <a:lnSpc>
                          <a:spcPts val="1180"/>
                        </a:lnSpc>
                        <a:spcBef>
                          <a:spcPts val="204"/>
                        </a:spcBef>
                        <a:tabLst>
                          <a:tab pos="584835" algn="l"/>
                        </a:tabLst>
                      </a:pPr>
                      <a:r>
                        <a:rPr dirty="0" sz="1100" spc="15">
                          <a:latin typeface="Arial"/>
                          <a:cs typeface="Arial"/>
                        </a:rPr>
                        <a:t>Off </a:t>
                      </a:r>
                      <a:r>
                        <a:rPr dirty="0" sz="1100" spc="5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20">
                          <a:latin typeface="Arial"/>
                          <a:cs typeface="Arial"/>
                        </a:rPr>
                        <a:t>My</a:t>
                      </a:r>
                      <a:r>
                        <a:rPr dirty="0" sz="11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Friend’s 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House	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21)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123825">
                        <a:lnSpc>
                          <a:spcPts val="1180"/>
                        </a:lnSpc>
                        <a:spcBef>
                          <a:spcPts val="190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Letters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In.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Letters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Out.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21)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Friendship 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Day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22)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283845">
                        <a:lnSpc>
                          <a:spcPts val="1180"/>
                        </a:lnSpc>
                        <a:spcBef>
                          <a:spcPts val="204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Elbow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Bump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Dance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23)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>
                        <a:lnSpc>
                          <a:spcPts val="1250"/>
                        </a:lnSpc>
                        <a:spcBef>
                          <a:spcPts val="25"/>
                        </a:spcBef>
                      </a:pPr>
                      <a:r>
                        <a:rPr dirty="0" sz="1100" spc="-20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Friendship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Chain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>
                        <a:lnSpc>
                          <a:spcPts val="1250"/>
                        </a:lnSpc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23)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just" marL="36830" marR="66675">
                        <a:lnSpc>
                          <a:spcPct val="96400"/>
                        </a:lnSpc>
                        <a:spcBef>
                          <a:spcPts val="120"/>
                        </a:spcBef>
                      </a:pPr>
                      <a:r>
                        <a:rPr dirty="0" sz="1100" spc="-65">
                          <a:latin typeface="Arial"/>
                          <a:cs typeface="Arial"/>
                        </a:rPr>
                        <a:t>So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Many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Songs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23) 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An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Alphabet </a:t>
                      </a:r>
                      <a:r>
                        <a:rPr dirty="0" sz="1100" spc="3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Friends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24)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439420">
                        <a:lnSpc>
                          <a:spcPts val="1180"/>
                        </a:lnSpc>
                        <a:spcBef>
                          <a:spcPts val="204"/>
                        </a:spcBef>
                      </a:pPr>
                      <a:r>
                        <a:rPr dirty="0" sz="1100" spc="-25"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100" spc="-55">
                          <a:latin typeface="Arial"/>
                          <a:cs typeface="Arial"/>
                        </a:rPr>
                        <a:t>Snack </a:t>
                      </a:r>
                      <a:r>
                        <a:rPr dirty="0" sz="1100" spc="5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Share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24)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266700">
                        <a:lnSpc>
                          <a:spcPts val="1180"/>
                        </a:lnSpc>
                        <a:spcBef>
                          <a:spcPts val="210"/>
                        </a:spcBef>
                      </a:pPr>
                      <a:r>
                        <a:rPr dirty="0" sz="1100" spc="-85">
                          <a:latin typeface="Arial"/>
                          <a:cs typeface="Arial"/>
                        </a:rPr>
                        <a:t>Pass </a:t>
                      </a:r>
                      <a:r>
                        <a:rPr dirty="0" sz="1100" spc="1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Hula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25">
                          <a:latin typeface="Arial"/>
                          <a:cs typeface="Arial"/>
                        </a:rPr>
                        <a:t>Hoop 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25)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 marR="326390">
                        <a:lnSpc>
                          <a:spcPts val="1180"/>
                        </a:lnSpc>
                        <a:spcBef>
                          <a:spcPts val="185"/>
                        </a:spcBef>
                      </a:pPr>
                      <a:r>
                        <a:rPr dirty="0" sz="1100" spc="10">
                          <a:latin typeface="Arial"/>
                          <a:cs typeface="Arial"/>
                        </a:rPr>
                        <a:t>How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Do 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100" spc="-9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Show  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Respect?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25)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100" spc="-15"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Feel...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26)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>
                        <a:lnSpc>
                          <a:spcPts val="1250"/>
                        </a:lnSpc>
                        <a:spcBef>
                          <a:spcPts val="50"/>
                        </a:spcBef>
                      </a:pPr>
                      <a:r>
                        <a:rPr dirty="0" sz="1100" spc="-40">
                          <a:latin typeface="Arial"/>
                          <a:cs typeface="Arial"/>
                        </a:rPr>
                        <a:t>Likes 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Dislikes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6830">
                        <a:lnSpc>
                          <a:spcPts val="1250"/>
                        </a:lnSpc>
                      </a:pPr>
                      <a:r>
                        <a:rPr dirty="0" sz="1100" spc="-30">
                          <a:latin typeface="Arial"/>
                          <a:cs typeface="Arial"/>
                        </a:rPr>
                        <a:t>Posters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(p.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26)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120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5885" marR="92710" indent="4445">
                        <a:lnSpc>
                          <a:spcPct val="89400"/>
                        </a:lnSpc>
                        <a:spcBef>
                          <a:spcPts val="26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Additional  </a:t>
                      </a:r>
                      <a:r>
                        <a:rPr dirty="0" sz="1200" spc="-30" b="1">
                          <a:latin typeface="Arial"/>
                          <a:cs typeface="Arial"/>
                        </a:rPr>
                        <a:t>experiences </a:t>
                      </a:r>
                      <a:r>
                        <a:rPr dirty="0" sz="1200" spc="45" b="1">
                          <a:latin typeface="Arial"/>
                          <a:cs typeface="Arial"/>
                        </a:rPr>
                        <a:t>I  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planned </a:t>
                      </a:r>
                      <a:r>
                        <a:rPr dirty="0" sz="1200" spc="25" b="1">
                          <a:latin typeface="Arial"/>
                          <a:cs typeface="Arial"/>
                        </a:rPr>
                        <a:t>to  </a:t>
                      </a:r>
                      <a:r>
                        <a:rPr dirty="0" sz="1200" spc="-45" b="1">
                          <a:latin typeface="Arial"/>
                          <a:cs typeface="Arial"/>
                        </a:rPr>
                        <a:t>address 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200" spc="-35" b="1">
                          <a:latin typeface="Arial"/>
                          <a:cs typeface="Arial"/>
                        </a:rPr>
                        <a:t> skill: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3365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3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717" y="461441"/>
            <a:ext cx="6858000" cy="9119235"/>
          </a:xfrm>
          <a:custGeom>
            <a:avLst/>
            <a:gdLst/>
            <a:ahLst/>
            <a:cxnLst/>
            <a:rect l="l" t="t" r="r" b="b"/>
            <a:pathLst>
              <a:path w="6858000" h="9119235">
                <a:moveTo>
                  <a:pt x="0" y="9118727"/>
                </a:moveTo>
                <a:lnTo>
                  <a:pt x="6858000" y="9118727"/>
                </a:lnTo>
                <a:lnTo>
                  <a:pt x="6858000" y="0"/>
                </a:lnTo>
                <a:lnTo>
                  <a:pt x="0" y="0"/>
                </a:lnTo>
                <a:lnTo>
                  <a:pt x="0" y="9118727"/>
                </a:lnTo>
                <a:close/>
              </a:path>
            </a:pathLst>
          </a:custGeom>
          <a:ln w="31750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51484" y="3813810"/>
            <a:ext cx="6575425" cy="588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1140"/>
              </a:lnSpc>
              <a:spcBef>
                <a:spcPts val="105"/>
              </a:spcBef>
            </a:pPr>
            <a:r>
              <a:rPr dirty="0" sz="1000" spc="-5">
                <a:latin typeface="Arial"/>
                <a:cs typeface="Arial"/>
              </a:rPr>
              <a:t>Our </a:t>
            </a:r>
            <a:r>
              <a:rPr dirty="0" sz="1000">
                <a:latin typeface="Arial"/>
                <a:cs typeface="Arial"/>
              </a:rPr>
              <a:t>next </a:t>
            </a:r>
            <a:r>
              <a:rPr dirty="0" sz="1000" spc="25">
                <a:latin typeface="Arial"/>
                <a:cs typeface="Arial"/>
              </a:rPr>
              <a:t>unit </a:t>
            </a:r>
            <a:r>
              <a:rPr dirty="0" sz="1000" spc="-45">
                <a:latin typeface="Arial"/>
                <a:cs typeface="Arial"/>
              </a:rPr>
              <a:t>is a </a:t>
            </a:r>
            <a:r>
              <a:rPr dirty="0" sz="1000" spc="-10">
                <a:latin typeface="Arial"/>
                <a:cs typeface="Arial"/>
              </a:rPr>
              <a:t>very </a:t>
            </a:r>
            <a:r>
              <a:rPr dirty="0" sz="1000" spc="15">
                <a:latin typeface="Arial"/>
                <a:cs typeface="Arial"/>
              </a:rPr>
              <a:t>important </a:t>
            </a:r>
            <a:r>
              <a:rPr dirty="0" sz="1000" spc="5">
                <a:latin typeface="Arial"/>
                <a:cs typeface="Arial"/>
              </a:rPr>
              <a:t>one </a:t>
            </a:r>
            <a:r>
              <a:rPr dirty="0" sz="1000" spc="-30">
                <a:latin typeface="Arial"/>
                <a:cs typeface="Arial"/>
              </a:rPr>
              <a:t>because </a:t>
            </a:r>
            <a:r>
              <a:rPr dirty="0" sz="1000" spc="40">
                <a:latin typeface="Arial"/>
                <a:cs typeface="Arial"/>
              </a:rPr>
              <a:t>it </a:t>
            </a:r>
            <a:r>
              <a:rPr dirty="0" sz="1000" spc="-30">
                <a:latin typeface="Arial"/>
                <a:cs typeface="Arial"/>
              </a:rPr>
              <a:t>focuses </a:t>
            </a:r>
            <a:r>
              <a:rPr dirty="0" sz="1000" spc="10">
                <a:latin typeface="Arial"/>
                <a:cs typeface="Arial"/>
              </a:rPr>
              <a:t>on </a:t>
            </a:r>
            <a:r>
              <a:rPr dirty="0" sz="1000" spc="-20">
                <a:latin typeface="Arial"/>
                <a:cs typeface="Arial"/>
              </a:rPr>
              <a:t>an </a:t>
            </a:r>
            <a:r>
              <a:rPr dirty="0" sz="1000" spc="-5">
                <a:latin typeface="Arial"/>
                <a:cs typeface="Arial"/>
              </a:rPr>
              <a:t>extremely </a:t>
            </a:r>
            <a:r>
              <a:rPr dirty="0" sz="1000" spc="15">
                <a:latin typeface="Arial"/>
                <a:cs typeface="Arial"/>
              </a:rPr>
              <a:t>important </a:t>
            </a:r>
            <a:r>
              <a:rPr dirty="0" sz="1000" spc="-25">
                <a:latin typeface="Arial"/>
                <a:cs typeface="Arial"/>
              </a:rPr>
              <a:t>topic… </a:t>
            </a:r>
            <a:r>
              <a:rPr dirty="0" sz="1000" spc="5">
                <a:latin typeface="Arial"/>
                <a:cs typeface="Arial"/>
              </a:rPr>
              <a:t>the </a:t>
            </a:r>
            <a:r>
              <a:rPr dirty="0" sz="1000">
                <a:latin typeface="Arial"/>
                <a:cs typeface="Arial"/>
              </a:rPr>
              <a:t>children! </a:t>
            </a:r>
            <a:r>
              <a:rPr dirty="0" sz="1000" spc="15">
                <a:latin typeface="Arial"/>
                <a:cs typeface="Arial"/>
              </a:rPr>
              <a:t>“All</a:t>
            </a:r>
            <a:r>
              <a:rPr dirty="0" sz="1000" spc="75">
                <a:latin typeface="Arial"/>
                <a:cs typeface="Arial"/>
              </a:rPr>
              <a:t> </a:t>
            </a:r>
            <a:r>
              <a:rPr dirty="0" sz="1000" spc="20">
                <a:latin typeface="Arial"/>
                <a:cs typeface="Arial"/>
              </a:rPr>
              <a:t>About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ts val="1060"/>
              </a:lnSpc>
              <a:spcBef>
                <a:spcPts val="95"/>
              </a:spcBef>
            </a:pPr>
            <a:r>
              <a:rPr dirty="0" sz="1000" spc="30">
                <a:latin typeface="Arial"/>
                <a:cs typeface="Arial"/>
              </a:rPr>
              <a:t>Me” </a:t>
            </a:r>
            <a:r>
              <a:rPr dirty="0" sz="1000" spc="-30">
                <a:latin typeface="Arial"/>
                <a:cs typeface="Arial"/>
              </a:rPr>
              <a:t>is </a:t>
            </a:r>
            <a:r>
              <a:rPr dirty="0" sz="1000" spc="-45">
                <a:latin typeface="Arial"/>
                <a:cs typeface="Arial"/>
              </a:rPr>
              <a:t>a </a:t>
            </a:r>
            <a:r>
              <a:rPr dirty="0" sz="1000" spc="20">
                <a:latin typeface="Arial"/>
                <a:cs typeface="Arial"/>
              </a:rPr>
              <a:t>unit </a:t>
            </a:r>
            <a:r>
              <a:rPr dirty="0" sz="1000" spc="-5">
                <a:latin typeface="Arial"/>
                <a:cs typeface="Arial"/>
              </a:rPr>
              <a:t>designed </a:t>
            </a:r>
            <a:r>
              <a:rPr dirty="0" sz="1000" spc="30">
                <a:latin typeface="Arial"/>
                <a:cs typeface="Arial"/>
              </a:rPr>
              <a:t>to </a:t>
            </a:r>
            <a:r>
              <a:rPr dirty="0" sz="1000" spc="5">
                <a:latin typeface="Arial"/>
                <a:cs typeface="Arial"/>
              </a:rPr>
              <a:t>help </a:t>
            </a:r>
            <a:r>
              <a:rPr dirty="0" sz="1000" spc="10">
                <a:latin typeface="Arial"/>
                <a:cs typeface="Arial"/>
              </a:rPr>
              <a:t>the </a:t>
            </a:r>
            <a:r>
              <a:rPr dirty="0" sz="1000">
                <a:latin typeface="Arial"/>
                <a:cs typeface="Arial"/>
              </a:rPr>
              <a:t>children </a:t>
            </a:r>
            <a:r>
              <a:rPr dirty="0" sz="1000" spc="-5">
                <a:latin typeface="Arial"/>
                <a:cs typeface="Arial"/>
              </a:rPr>
              <a:t>become </a:t>
            </a:r>
            <a:r>
              <a:rPr dirty="0" sz="1000">
                <a:latin typeface="Arial"/>
                <a:cs typeface="Arial"/>
              </a:rPr>
              <a:t>more </a:t>
            </a:r>
            <a:r>
              <a:rPr dirty="0" sz="1000" spc="-30">
                <a:latin typeface="Arial"/>
                <a:cs typeface="Arial"/>
              </a:rPr>
              <a:t>aware </a:t>
            </a:r>
            <a:r>
              <a:rPr dirty="0" sz="1000" spc="35">
                <a:latin typeface="Arial"/>
                <a:cs typeface="Arial"/>
              </a:rPr>
              <a:t>of </a:t>
            </a:r>
            <a:r>
              <a:rPr dirty="0" sz="1000" spc="10">
                <a:latin typeface="Arial"/>
                <a:cs typeface="Arial"/>
              </a:rPr>
              <a:t>their </a:t>
            </a:r>
            <a:r>
              <a:rPr dirty="0" sz="1000" spc="5">
                <a:latin typeface="Arial"/>
                <a:cs typeface="Arial"/>
              </a:rPr>
              <a:t>own </a:t>
            </a:r>
            <a:r>
              <a:rPr dirty="0" sz="1000" spc="-20">
                <a:latin typeface="Arial"/>
                <a:cs typeface="Arial"/>
              </a:rPr>
              <a:t>uniqueness. </a:t>
            </a:r>
            <a:r>
              <a:rPr dirty="0" sz="1000" spc="-5">
                <a:latin typeface="Arial"/>
                <a:cs typeface="Arial"/>
              </a:rPr>
              <a:t>In </a:t>
            </a:r>
            <a:r>
              <a:rPr dirty="0" sz="1000" spc="5">
                <a:latin typeface="Arial"/>
                <a:cs typeface="Arial"/>
              </a:rPr>
              <a:t>addition, </a:t>
            </a:r>
            <a:r>
              <a:rPr dirty="0" sz="1000" spc="10">
                <a:latin typeface="Arial"/>
                <a:cs typeface="Arial"/>
              </a:rPr>
              <a:t>the </a:t>
            </a:r>
            <a:r>
              <a:rPr dirty="0" sz="1000">
                <a:latin typeface="Arial"/>
                <a:cs typeface="Arial"/>
              </a:rPr>
              <a:t>children </a:t>
            </a:r>
            <a:r>
              <a:rPr dirty="0" sz="1000" spc="10">
                <a:latin typeface="Arial"/>
                <a:cs typeface="Arial"/>
              </a:rPr>
              <a:t>will  </a:t>
            </a:r>
            <a:r>
              <a:rPr dirty="0" sz="1000" spc="-25">
                <a:latin typeface="Arial"/>
                <a:cs typeface="Arial"/>
              </a:rPr>
              <a:t>have </a:t>
            </a:r>
            <a:r>
              <a:rPr dirty="0" sz="1000" spc="5">
                <a:latin typeface="Arial"/>
                <a:cs typeface="Arial"/>
              </a:rPr>
              <a:t>the </a:t>
            </a:r>
            <a:r>
              <a:rPr dirty="0" sz="1000" spc="20">
                <a:latin typeface="Arial"/>
                <a:cs typeface="Arial"/>
              </a:rPr>
              <a:t>opportunity </a:t>
            </a:r>
            <a:r>
              <a:rPr dirty="0" sz="1000" spc="40">
                <a:latin typeface="Arial"/>
                <a:cs typeface="Arial"/>
              </a:rPr>
              <a:t>to </a:t>
            </a:r>
            <a:r>
              <a:rPr dirty="0" sz="1000" spc="-5">
                <a:latin typeface="Arial"/>
                <a:cs typeface="Arial"/>
              </a:rPr>
              <a:t>explore </a:t>
            </a:r>
            <a:r>
              <a:rPr dirty="0" sz="1000" spc="10">
                <a:latin typeface="Arial"/>
                <a:cs typeface="Arial"/>
              </a:rPr>
              <a:t>their </a:t>
            </a:r>
            <a:r>
              <a:rPr dirty="0" sz="1000" spc="-10">
                <a:latin typeface="Arial"/>
                <a:cs typeface="Arial"/>
              </a:rPr>
              <a:t>feelings, families </a:t>
            </a:r>
            <a:r>
              <a:rPr dirty="0" sz="1000" spc="-5">
                <a:latin typeface="Arial"/>
                <a:cs typeface="Arial"/>
              </a:rPr>
              <a:t>and much more. </a:t>
            </a:r>
            <a:r>
              <a:rPr dirty="0" sz="1000" spc="-20">
                <a:latin typeface="Arial"/>
                <a:cs typeface="Arial"/>
              </a:rPr>
              <a:t>Here are </a:t>
            </a:r>
            <a:r>
              <a:rPr dirty="0" sz="1000" spc="-45">
                <a:latin typeface="Arial"/>
                <a:cs typeface="Arial"/>
              </a:rPr>
              <a:t>a </a:t>
            </a:r>
            <a:r>
              <a:rPr dirty="0" sz="1000">
                <a:latin typeface="Arial"/>
                <a:cs typeface="Arial"/>
              </a:rPr>
              <a:t>few </a:t>
            </a:r>
            <a:r>
              <a:rPr dirty="0" sz="1000" spc="35">
                <a:latin typeface="Arial"/>
                <a:cs typeface="Arial"/>
              </a:rPr>
              <a:t>of </a:t>
            </a:r>
            <a:r>
              <a:rPr dirty="0" sz="1000" spc="10">
                <a:latin typeface="Arial"/>
                <a:cs typeface="Arial"/>
              </a:rPr>
              <a:t>the </a:t>
            </a:r>
            <a:r>
              <a:rPr dirty="0" sz="1000">
                <a:latin typeface="Arial"/>
                <a:cs typeface="Arial"/>
              </a:rPr>
              <a:t>main </a:t>
            </a:r>
            <a:r>
              <a:rPr dirty="0" sz="1000" spc="-10">
                <a:latin typeface="Arial"/>
                <a:cs typeface="Arial"/>
              </a:rPr>
              <a:t>concepts </a:t>
            </a:r>
            <a:r>
              <a:rPr dirty="0" sz="1000" spc="-30">
                <a:latin typeface="Arial"/>
                <a:cs typeface="Arial"/>
              </a:rPr>
              <a:t>we</a:t>
            </a:r>
            <a:r>
              <a:rPr dirty="0" sz="1000" spc="-65">
                <a:latin typeface="Arial"/>
                <a:cs typeface="Arial"/>
              </a:rPr>
              <a:t> </a:t>
            </a:r>
            <a:r>
              <a:rPr dirty="0" sz="1000" spc="10">
                <a:latin typeface="Arial"/>
                <a:cs typeface="Arial"/>
              </a:rPr>
              <a:t>will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</a:pPr>
            <a:r>
              <a:rPr dirty="0" sz="1000" spc="-5">
                <a:latin typeface="Arial"/>
                <a:cs typeface="Arial"/>
              </a:rPr>
              <a:t>explore </a:t>
            </a:r>
            <a:r>
              <a:rPr dirty="0" sz="1000" spc="15">
                <a:latin typeface="Arial"/>
                <a:cs typeface="Arial"/>
              </a:rPr>
              <a:t>during </a:t>
            </a:r>
            <a:r>
              <a:rPr dirty="0" sz="1000" spc="-5">
                <a:latin typeface="Arial"/>
                <a:cs typeface="Arial"/>
              </a:rPr>
              <a:t>this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unit: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8684" y="4493768"/>
            <a:ext cx="2053589" cy="588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0965" indent="-88900">
              <a:lnSpc>
                <a:spcPts val="1130"/>
              </a:lnSpc>
              <a:spcBef>
                <a:spcPts val="105"/>
              </a:spcBef>
              <a:buChar char="*"/>
              <a:tabLst>
                <a:tab pos="101600" algn="l"/>
              </a:tabLst>
            </a:pPr>
            <a:r>
              <a:rPr dirty="0" sz="1000" spc="30">
                <a:latin typeface="Arial"/>
                <a:cs typeface="Arial"/>
              </a:rPr>
              <a:t>My </a:t>
            </a:r>
            <a:r>
              <a:rPr dirty="0" sz="1000" spc="-10">
                <a:latin typeface="Arial"/>
                <a:cs typeface="Arial"/>
              </a:rPr>
              <a:t>Name </a:t>
            </a:r>
            <a:r>
              <a:rPr dirty="0" sz="1000" spc="-25">
                <a:latin typeface="Arial"/>
                <a:cs typeface="Arial"/>
              </a:rPr>
              <a:t>Makes </a:t>
            </a:r>
            <a:r>
              <a:rPr dirty="0" sz="1000" spc="20">
                <a:latin typeface="Arial"/>
                <a:cs typeface="Arial"/>
              </a:rPr>
              <a:t>Me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Special</a:t>
            </a:r>
            <a:endParaRPr sz="1000">
              <a:latin typeface="Arial"/>
              <a:cs typeface="Arial"/>
            </a:endParaRPr>
          </a:p>
          <a:p>
            <a:pPr marL="100965" indent="-88900">
              <a:lnSpc>
                <a:spcPts val="1070"/>
              </a:lnSpc>
              <a:buChar char="*"/>
              <a:tabLst>
                <a:tab pos="101600" algn="l"/>
              </a:tabLst>
            </a:pPr>
            <a:r>
              <a:rPr dirty="0" sz="1000" spc="30">
                <a:latin typeface="Arial"/>
                <a:cs typeface="Arial"/>
              </a:rPr>
              <a:t>My </a:t>
            </a:r>
            <a:r>
              <a:rPr dirty="0" sz="1000" spc="-25">
                <a:latin typeface="Arial"/>
                <a:cs typeface="Arial"/>
              </a:rPr>
              <a:t>Feelings </a:t>
            </a:r>
            <a:r>
              <a:rPr dirty="0" sz="1000" spc="-5">
                <a:latin typeface="Arial"/>
                <a:cs typeface="Arial"/>
              </a:rPr>
              <a:t>Make </a:t>
            </a:r>
            <a:r>
              <a:rPr dirty="0" sz="1000" spc="20">
                <a:latin typeface="Arial"/>
                <a:cs typeface="Arial"/>
              </a:rPr>
              <a:t>Me</a:t>
            </a:r>
            <a:r>
              <a:rPr dirty="0" sz="1000" spc="-10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Special</a:t>
            </a:r>
            <a:endParaRPr sz="1000">
              <a:latin typeface="Arial"/>
              <a:cs typeface="Arial"/>
            </a:endParaRPr>
          </a:p>
          <a:p>
            <a:pPr marL="103505" indent="-91440">
              <a:lnSpc>
                <a:spcPts val="1080"/>
              </a:lnSpc>
              <a:buChar char="*"/>
              <a:tabLst>
                <a:tab pos="104139" algn="l"/>
              </a:tabLst>
            </a:pPr>
            <a:r>
              <a:rPr dirty="0" sz="1000" spc="-10">
                <a:latin typeface="Arial"/>
                <a:cs typeface="Arial"/>
              </a:rPr>
              <a:t>I </a:t>
            </a:r>
            <a:r>
              <a:rPr dirty="0" sz="1000" spc="-25">
                <a:latin typeface="Arial"/>
                <a:cs typeface="Arial"/>
              </a:rPr>
              <a:t>Try </a:t>
            </a:r>
            <a:r>
              <a:rPr dirty="0" sz="1000" spc="-10">
                <a:latin typeface="Arial"/>
                <a:cs typeface="Arial"/>
              </a:rPr>
              <a:t>Hard </a:t>
            </a:r>
            <a:r>
              <a:rPr dirty="0" sz="1000" spc="40">
                <a:latin typeface="Arial"/>
                <a:cs typeface="Arial"/>
              </a:rPr>
              <a:t>to </a:t>
            </a:r>
            <a:r>
              <a:rPr dirty="0" sz="1000" spc="-35">
                <a:latin typeface="Arial"/>
                <a:cs typeface="Arial"/>
              </a:rPr>
              <a:t>Learn </a:t>
            </a:r>
            <a:r>
              <a:rPr dirty="0" sz="1000" spc="-5">
                <a:latin typeface="Arial"/>
                <a:cs typeface="Arial"/>
              </a:rPr>
              <a:t>New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Things</a:t>
            </a:r>
            <a:endParaRPr sz="1000">
              <a:latin typeface="Arial"/>
              <a:cs typeface="Arial"/>
            </a:endParaRPr>
          </a:p>
          <a:p>
            <a:pPr marL="100965" indent="-88900">
              <a:lnSpc>
                <a:spcPts val="1140"/>
              </a:lnSpc>
              <a:buChar char="*"/>
              <a:tabLst>
                <a:tab pos="101600" algn="l"/>
              </a:tabLst>
            </a:pPr>
            <a:r>
              <a:rPr dirty="0" sz="1000" spc="-25">
                <a:latin typeface="Arial"/>
                <a:cs typeface="Arial"/>
              </a:rPr>
              <a:t>Families </a:t>
            </a:r>
            <a:r>
              <a:rPr dirty="0" sz="1000" spc="-45">
                <a:latin typeface="Arial"/>
                <a:cs typeface="Arial"/>
              </a:rPr>
              <a:t>Take Care </a:t>
            </a:r>
            <a:r>
              <a:rPr dirty="0" sz="1000" spc="35">
                <a:latin typeface="Arial"/>
                <a:cs typeface="Arial"/>
              </a:rPr>
              <a:t>of </a:t>
            </a:r>
            <a:r>
              <a:rPr dirty="0" sz="1000" spc="-10">
                <a:latin typeface="Arial"/>
                <a:cs typeface="Arial"/>
              </a:rPr>
              <a:t>One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Another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53103" y="4493768"/>
            <a:ext cx="2038985" cy="588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03505" indent="-91440">
              <a:lnSpc>
                <a:spcPts val="1130"/>
              </a:lnSpc>
              <a:spcBef>
                <a:spcPts val="105"/>
              </a:spcBef>
              <a:buChar char="*"/>
              <a:tabLst>
                <a:tab pos="104139" algn="l"/>
              </a:tabLst>
            </a:pPr>
            <a:r>
              <a:rPr dirty="0" sz="1000" spc="-10">
                <a:latin typeface="Arial"/>
                <a:cs typeface="Arial"/>
              </a:rPr>
              <a:t>I </a:t>
            </a:r>
            <a:r>
              <a:rPr dirty="0" sz="1000" spc="5">
                <a:latin typeface="Arial"/>
                <a:cs typeface="Arial"/>
              </a:rPr>
              <a:t>Am </a:t>
            </a:r>
            <a:r>
              <a:rPr dirty="0" sz="1000">
                <a:latin typeface="Arial"/>
                <a:cs typeface="Arial"/>
              </a:rPr>
              <a:t>Unique </a:t>
            </a:r>
            <a:r>
              <a:rPr dirty="0" sz="1000" spc="15">
                <a:latin typeface="Arial"/>
                <a:cs typeface="Arial"/>
              </a:rPr>
              <a:t>in </a:t>
            </a:r>
            <a:r>
              <a:rPr dirty="0" sz="1000">
                <a:latin typeface="Arial"/>
                <a:cs typeface="Arial"/>
              </a:rPr>
              <a:t>Many</a:t>
            </a:r>
            <a:r>
              <a:rPr dirty="0" sz="1000" spc="-105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Ways</a:t>
            </a:r>
            <a:endParaRPr sz="1000">
              <a:latin typeface="Arial"/>
              <a:cs typeface="Arial"/>
            </a:endParaRPr>
          </a:p>
          <a:p>
            <a:pPr marL="103505" indent="-91440">
              <a:lnSpc>
                <a:spcPts val="1070"/>
              </a:lnSpc>
              <a:buChar char="*"/>
              <a:tabLst>
                <a:tab pos="104139" algn="l"/>
              </a:tabLst>
            </a:pPr>
            <a:r>
              <a:rPr dirty="0" sz="1000" spc="-10">
                <a:latin typeface="Arial"/>
                <a:cs typeface="Arial"/>
              </a:rPr>
              <a:t>I </a:t>
            </a:r>
            <a:r>
              <a:rPr dirty="0" sz="1000" spc="-50">
                <a:latin typeface="Arial"/>
                <a:cs typeface="Arial"/>
              </a:rPr>
              <a:t>Can </a:t>
            </a:r>
            <a:r>
              <a:rPr dirty="0" sz="1000">
                <a:latin typeface="Arial"/>
                <a:cs typeface="Arial"/>
              </a:rPr>
              <a:t>Do Many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Things</a:t>
            </a:r>
            <a:endParaRPr sz="1000">
              <a:latin typeface="Arial"/>
              <a:cs typeface="Arial"/>
            </a:endParaRPr>
          </a:p>
          <a:p>
            <a:pPr marL="100965" indent="-88900">
              <a:lnSpc>
                <a:spcPts val="1080"/>
              </a:lnSpc>
              <a:buChar char="*"/>
              <a:tabLst>
                <a:tab pos="101600" algn="l"/>
              </a:tabLst>
            </a:pPr>
            <a:r>
              <a:rPr dirty="0" sz="1000" spc="-25">
                <a:latin typeface="Arial"/>
                <a:cs typeface="Arial"/>
              </a:rPr>
              <a:t>Families </a:t>
            </a:r>
            <a:r>
              <a:rPr dirty="0" sz="1000" spc="-20">
                <a:latin typeface="Arial"/>
                <a:cs typeface="Arial"/>
              </a:rPr>
              <a:t>Are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Unique</a:t>
            </a:r>
            <a:endParaRPr sz="1000">
              <a:latin typeface="Arial"/>
              <a:cs typeface="Arial"/>
            </a:endParaRPr>
          </a:p>
          <a:p>
            <a:pPr marL="100965" indent="-88900">
              <a:lnSpc>
                <a:spcPts val="1140"/>
              </a:lnSpc>
              <a:buChar char="*"/>
              <a:tabLst>
                <a:tab pos="101600" algn="l"/>
              </a:tabLst>
            </a:pPr>
            <a:r>
              <a:rPr dirty="0" sz="1000" spc="-25">
                <a:latin typeface="Arial"/>
                <a:cs typeface="Arial"/>
              </a:rPr>
              <a:t>Families </a:t>
            </a:r>
            <a:r>
              <a:rPr dirty="0" sz="1000" spc="-45">
                <a:latin typeface="Arial"/>
                <a:cs typeface="Arial"/>
              </a:rPr>
              <a:t>Take Care </a:t>
            </a:r>
            <a:r>
              <a:rPr dirty="0" sz="1000" spc="35">
                <a:latin typeface="Arial"/>
                <a:cs typeface="Arial"/>
              </a:rPr>
              <a:t>of </a:t>
            </a:r>
            <a:r>
              <a:rPr dirty="0" sz="1000" spc="-20">
                <a:latin typeface="Arial"/>
                <a:cs typeface="Arial"/>
              </a:rPr>
              <a:t>Their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Homes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3477" y="5173167"/>
            <a:ext cx="5572125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10">
                <a:latin typeface="Arial"/>
                <a:cs typeface="Arial"/>
              </a:rPr>
              <a:t>Here </a:t>
            </a:r>
            <a:r>
              <a:rPr dirty="0" sz="1000" spc="-20">
                <a:latin typeface="Arial"/>
                <a:cs typeface="Arial"/>
              </a:rPr>
              <a:t>are </a:t>
            </a:r>
            <a:r>
              <a:rPr dirty="0" sz="1000" spc="-15">
                <a:latin typeface="Arial"/>
                <a:cs typeface="Arial"/>
              </a:rPr>
              <a:t>some </a:t>
            </a:r>
            <a:r>
              <a:rPr dirty="0" sz="1000" spc="-10">
                <a:latin typeface="Arial"/>
                <a:cs typeface="Arial"/>
              </a:rPr>
              <a:t>activities </a:t>
            </a:r>
            <a:r>
              <a:rPr dirty="0" sz="1000">
                <a:latin typeface="Arial"/>
                <a:cs typeface="Arial"/>
              </a:rPr>
              <a:t>you </a:t>
            </a:r>
            <a:r>
              <a:rPr dirty="0" sz="1000" spc="-30">
                <a:latin typeface="Arial"/>
                <a:cs typeface="Arial"/>
              </a:rPr>
              <a:t>can </a:t>
            </a:r>
            <a:r>
              <a:rPr dirty="0" sz="1000" spc="35">
                <a:latin typeface="Arial"/>
                <a:cs typeface="Arial"/>
              </a:rPr>
              <a:t>do </a:t>
            </a:r>
            <a:r>
              <a:rPr dirty="0" sz="1000" spc="20">
                <a:latin typeface="Arial"/>
                <a:cs typeface="Arial"/>
              </a:rPr>
              <a:t>with </a:t>
            </a:r>
            <a:r>
              <a:rPr dirty="0" sz="1000">
                <a:latin typeface="Arial"/>
                <a:cs typeface="Arial"/>
              </a:rPr>
              <a:t>your child </a:t>
            </a:r>
            <a:r>
              <a:rPr dirty="0" sz="1000" spc="5">
                <a:latin typeface="Arial"/>
                <a:cs typeface="Arial"/>
              </a:rPr>
              <a:t>at home </a:t>
            </a:r>
            <a:r>
              <a:rPr dirty="0" sz="1000" spc="20">
                <a:latin typeface="Arial"/>
                <a:cs typeface="Arial"/>
              </a:rPr>
              <a:t>that </a:t>
            </a:r>
            <a:r>
              <a:rPr dirty="0" sz="1000">
                <a:latin typeface="Arial"/>
                <a:cs typeface="Arial"/>
              </a:rPr>
              <a:t>reinforce </a:t>
            </a:r>
            <a:r>
              <a:rPr dirty="0" sz="1000" spc="15">
                <a:latin typeface="Arial"/>
                <a:cs typeface="Arial"/>
              </a:rPr>
              <a:t>our </a:t>
            </a:r>
            <a:r>
              <a:rPr dirty="0" sz="1000">
                <a:latin typeface="Arial"/>
                <a:cs typeface="Arial"/>
              </a:rPr>
              <a:t>unit, </a:t>
            </a:r>
            <a:r>
              <a:rPr dirty="0" sz="1000" spc="10">
                <a:latin typeface="Arial"/>
                <a:cs typeface="Arial"/>
              </a:rPr>
              <a:t>“All </a:t>
            </a:r>
            <a:r>
              <a:rPr dirty="0" sz="1000" spc="15">
                <a:latin typeface="Arial"/>
                <a:cs typeface="Arial"/>
              </a:rPr>
              <a:t>About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 spc="5">
                <a:latin typeface="Arial"/>
                <a:cs typeface="Arial"/>
              </a:rPr>
              <a:t>Me.”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484" y="7759065"/>
            <a:ext cx="4049395" cy="1679575"/>
          </a:xfrm>
          <a:prstGeom prst="rect">
            <a:avLst/>
          </a:prstGeom>
        </p:spPr>
        <p:txBody>
          <a:bodyPr wrap="square" lIns="0" tIns="31114" rIns="0" bIns="0" rtlCol="0" vert="horz">
            <a:spAutoFit/>
          </a:bodyPr>
          <a:lstStyle/>
          <a:p>
            <a:pPr marL="12700" marR="5080">
              <a:lnSpc>
                <a:spcPts val="1080"/>
              </a:lnSpc>
              <a:spcBef>
                <a:spcPts val="244"/>
              </a:spcBef>
            </a:pPr>
            <a:r>
              <a:rPr dirty="0" sz="1000" spc="-20">
                <a:latin typeface="Arial"/>
                <a:cs typeface="Arial"/>
              </a:rPr>
              <a:t>Sing </a:t>
            </a:r>
            <a:r>
              <a:rPr dirty="0" sz="1000" spc="5">
                <a:latin typeface="Arial"/>
                <a:cs typeface="Arial"/>
              </a:rPr>
              <a:t>the </a:t>
            </a:r>
            <a:r>
              <a:rPr dirty="0" sz="1000" spc="-15">
                <a:latin typeface="Arial"/>
                <a:cs typeface="Arial"/>
              </a:rPr>
              <a:t>song, </a:t>
            </a:r>
            <a:r>
              <a:rPr dirty="0" sz="1000" spc="15">
                <a:latin typeface="Arial"/>
                <a:cs typeface="Arial"/>
              </a:rPr>
              <a:t>“I </a:t>
            </a:r>
            <a:r>
              <a:rPr dirty="0" sz="1000" spc="5">
                <a:latin typeface="Arial"/>
                <a:cs typeface="Arial"/>
              </a:rPr>
              <a:t>Am </a:t>
            </a:r>
            <a:r>
              <a:rPr dirty="0" sz="1000" spc="20">
                <a:latin typeface="Arial"/>
                <a:cs typeface="Arial"/>
              </a:rPr>
              <a:t>Me!” with </a:t>
            </a:r>
            <a:r>
              <a:rPr dirty="0" sz="1000" spc="5">
                <a:latin typeface="Arial"/>
                <a:cs typeface="Arial"/>
              </a:rPr>
              <a:t>your child </a:t>
            </a:r>
            <a:r>
              <a:rPr dirty="0" sz="1000" spc="-10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talk </a:t>
            </a:r>
            <a:r>
              <a:rPr dirty="0" sz="1000" spc="10">
                <a:latin typeface="Arial"/>
                <a:cs typeface="Arial"/>
              </a:rPr>
              <a:t>about </a:t>
            </a:r>
            <a:r>
              <a:rPr dirty="0" sz="1000" spc="5">
                <a:latin typeface="Arial"/>
                <a:cs typeface="Arial"/>
              </a:rPr>
              <a:t>your </a:t>
            </a:r>
            <a:r>
              <a:rPr dirty="0" sz="1000" spc="-35">
                <a:latin typeface="Arial"/>
                <a:cs typeface="Arial"/>
              </a:rPr>
              <a:t>likenesses  </a:t>
            </a:r>
            <a:r>
              <a:rPr dirty="0" sz="1000" spc="-5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differences.</a:t>
            </a:r>
            <a:endParaRPr sz="1000">
              <a:latin typeface="Arial"/>
              <a:cs typeface="Arial"/>
            </a:endParaRPr>
          </a:p>
          <a:p>
            <a:pPr algn="ctr" marL="264795">
              <a:lnSpc>
                <a:spcPts val="1130"/>
              </a:lnSpc>
              <a:spcBef>
                <a:spcPts val="920"/>
              </a:spcBef>
            </a:pPr>
            <a:r>
              <a:rPr dirty="0" sz="1000" spc="-10">
                <a:latin typeface="Arial"/>
                <a:cs typeface="Arial"/>
              </a:rPr>
              <a:t>I </a:t>
            </a:r>
            <a:r>
              <a:rPr dirty="0" sz="1000" spc="10">
                <a:latin typeface="Arial"/>
                <a:cs typeface="Arial"/>
              </a:rPr>
              <a:t>AM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ME!</a:t>
            </a:r>
            <a:endParaRPr sz="1000">
              <a:latin typeface="Arial"/>
              <a:cs typeface="Arial"/>
            </a:endParaRPr>
          </a:p>
          <a:p>
            <a:pPr marL="1097915">
              <a:lnSpc>
                <a:spcPts val="1130"/>
              </a:lnSpc>
            </a:pPr>
            <a:r>
              <a:rPr dirty="0" sz="1000" spc="-5">
                <a:latin typeface="Arial"/>
                <a:cs typeface="Arial"/>
              </a:rPr>
              <a:t>(tune: </a:t>
            </a:r>
            <a:r>
              <a:rPr dirty="0" sz="1000" spc="-15">
                <a:latin typeface="Arial"/>
                <a:cs typeface="Arial"/>
              </a:rPr>
              <a:t>“Twinkle, </a:t>
            </a:r>
            <a:r>
              <a:rPr dirty="0" sz="1000" spc="-20">
                <a:latin typeface="Arial"/>
                <a:cs typeface="Arial"/>
              </a:rPr>
              <a:t>Twinkle, </a:t>
            </a:r>
            <a:r>
              <a:rPr dirty="0" sz="1000" spc="5">
                <a:latin typeface="Arial"/>
                <a:cs typeface="Arial"/>
              </a:rPr>
              <a:t>Little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Star”)</a:t>
            </a:r>
            <a:endParaRPr sz="1000">
              <a:latin typeface="Arial"/>
              <a:cs typeface="Arial"/>
            </a:endParaRPr>
          </a:p>
          <a:p>
            <a:pPr marL="1213485" marR="1097280">
              <a:lnSpc>
                <a:spcPts val="1060"/>
              </a:lnSpc>
              <a:spcBef>
                <a:spcPts val="1110"/>
              </a:spcBef>
            </a:pPr>
            <a:r>
              <a:rPr dirty="0" sz="1000" spc="-10">
                <a:latin typeface="Arial"/>
                <a:cs typeface="Arial"/>
              </a:rPr>
              <a:t>I am </a:t>
            </a:r>
            <a:r>
              <a:rPr dirty="0" sz="1000">
                <a:latin typeface="Arial"/>
                <a:cs typeface="Arial"/>
              </a:rPr>
              <a:t>me </a:t>
            </a:r>
            <a:r>
              <a:rPr dirty="0" sz="1000" spc="-10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you </a:t>
            </a:r>
            <a:r>
              <a:rPr dirty="0" sz="1000" spc="-20">
                <a:latin typeface="Arial"/>
                <a:cs typeface="Arial"/>
              </a:rPr>
              <a:t>are </a:t>
            </a:r>
            <a:r>
              <a:rPr dirty="0" sz="1000" spc="-15">
                <a:latin typeface="Arial"/>
                <a:cs typeface="Arial"/>
              </a:rPr>
              <a:t>you.  </a:t>
            </a:r>
            <a:r>
              <a:rPr dirty="0" sz="1000" spc="-10">
                <a:latin typeface="Arial"/>
                <a:cs typeface="Arial"/>
              </a:rPr>
              <a:t>We’re </a:t>
            </a:r>
            <a:r>
              <a:rPr dirty="0" sz="1000" spc="35">
                <a:latin typeface="Arial"/>
                <a:cs typeface="Arial"/>
              </a:rPr>
              <a:t>both </a:t>
            </a:r>
            <a:r>
              <a:rPr dirty="0" sz="1000" spc="-25">
                <a:latin typeface="Arial"/>
                <a:cs typeface="Arial"/>
              </a:rPr>
              <a:t>special...this </a:t>
            </a:r>
            <a:r>
              <a:rPr dirty="0" sz="1000" spc="-30">
                <a:latin typeface="Arial"/>
                <a:cs typeface="Arial"/>
              </a:rPr>
              <a:t>is</a:t>
            </a:r>
            <a:r>
              <a:rPr dirty="0" sz="1000" spc="-7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true.</a:t>
            </a:r>
            <a:endParaRPr sz="1000">
              <a:latin typeface="Arial"/>
              <a:cs typeface="Arial"/>
            </a:endParaRPr>
          </a:p>
          <a:p>
            <a:pPr marL="1213485" marR="900430">
              <a:lnSpc>
                <a:spcPts val="1060"/>
              </a:lnSpc>
              <a:spcBef>
                <a:spcPts val="15"/>
              </a:spcBef>
            </a:pPr>
            <a:r>
              <a:rPr dirty="0" sz="1000" spc="-30">
                <a:latin typeface="Arial"/>
                <a:cs typeface="Arial"/>
              </a:rPr>
              <a:t>Some </a:t>
            </a:r>
            <a:r>
              <a:rPr dirty="0" sz="1000">
                <a:latin typeface="Arial"/>
                <a:cs typeface="Arial"/>
              </a:rPr>
              <a:t>things </a:t>
            </a:r>
            <a:r>
              <a:rPr dirty="0" sz="1000" spc="-30">
                <a:latin typeface="Arial"/>
                <a:cs typeface="Arial"/>
              </a:rPr>
              <a:t>we </a:t>
            </a:r>
            <a:r>
              <a:rPr dirty="0" sz="1000">
                <a:latin typeface="Arial"/>
                <a:cs typeface="Arial"/>
              </a:rPr>
              <a:t>like </a:t>
            </a:r>
            <a:r>
              <a:rPr dirty="0" sz="1000" spc="-30">
                <a:latin typeface="Arial"/>
                <a:cs typeface="Arial"/>
              </a:rPr>
              <a:t>are </a:t>
            </a:r>
            <a:r>
              <a:rPr dirty="0" sz="1000" spc="5">
                <a:latin typeface="Arial"/>
                <a:cs typeface="Arial"/>
              </a:rPr>
              <a:t>the </a:t>
            </a:r>
            <a:r>
              <a:rPr dirty="0" sz="1000" spc="-40">
                <a:latin typeface="Arial"/>
                <a:cs typeface="Arial"/>
              </a:rPr>
              <a:t>same.  </a:t>
            </a:r>
            <a:r>
              <a:rPr dirty="0" sz="1000" spc="-10">
                <a:latin typeface="Arial"/>
                <a:cs typeface="Arial"/>
              </a:rPr>
              <a:t>Others </a:t>
            </a:r>
            <a:r>
              <a:rPr dirty="0" sz="1000" spc="-20">
                <a:latin typeface="Arial"/>
                <a:cs typeface="Arial"/>
              </a:rPr>
              <a:t>are </a:t>
            </a:r>
            <a:r>
              <a:rPr dirty="0" sz="1000" spc="15">
                <a:latin typeface="Arial"/>
                <a:cs typeface="Arial"/>
              </a:rPr>
              <a:t>different </a:t>
            </a:r>
            <a:r>
              <a:rPr dirty="0" sz="1000" spc="-5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that’s</a:t>
            </a:r>
            <a:r>
              <a:rPr dirty="0" sz="1000" spc="-9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OK!</a:t>
            </a:r>
            <a:endParaRPr sz="1000">
              <a:latin typeface="Arial"/>
              <a:cs typeface="Arial"/>
            </a:endParaRPr>
          </a:p>
          <a:p>
            <a:pPr marL="1213485">
              <a:lnSpc>
                <a:spcPts val="1015"/>
              </a:lnSpc>
            </a:pPr>
            <a:r>
              <a:rPr dirty="0" sz="1000" spc="-10">
                <a:latin typeface="Arial"/>
                <a:cs typeface="Arial"/>
              </a:rPr>
              <a:t>I am </a:t>
            </a:r>
            <a:r>
              <a:rPr dirty="0" sz="1000">
                <a:latin typeface="Arial"/>
                <a:cs typeface="Arial"/>
              </a:rPr>
              <a:t>me </a:t>
            </a:r>
            <a:r>
              <a:rPr dirty="0" sz="1000" spc="-10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you </a:t>
            </a:r>
            <a:r>
              <a:rPr dirty="0" sz="1000" spc="-20">
                <a:latin typeface="Arial"/>
                <a:cs typeface="Arial"/>
              </a:rPr>
              <a:t>are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you.</a:t>
            </a:r>
            <a:endParaRPr sz="1000">
              <a:latin typeface="Arial"/>
              <a:cs typeface="Arial"/>
            </a:endParaRPr>
          </a:p>
          <a:p>
            <a:pPr marL="1213485">
              <a:lnSpc>
                <a:spcPts val="1155"/>
              </a:lnSpc>
            </a:pPr>
            <a:r>
              <a:rPr dirty="0" sz="1000" spc="-10">
                <a:latin typeface="Arial"/>
                <a:cs typeface="Arial"/>
              </a:rPr>
              <a:t>We’re </a:t>
            </a:r>
            <a:r>
              <a:rPr dirty="0" sz="1000" spc="35">
                <a:latin typeface="Arial"/>
                <a:cs typeface="Arial"/>
              </a:rPr>
              <a:t>both </a:t>
            </a:r>
            <a:r>
              <a:rPr dirty="0" sz="1000" spc="-25">
                <a:latin typeface="Arial"/>
                <a:cs typeface="Arial"/>
              </a:rPr>
              <a:t>special...this </a:t>
            </a:r>
            <a:r>
              <a:rPr dirty="0" sz="1000" spc="-30">
                <a:latin typeface="Arial"/>
                <a:cs typeface="Arial"/>
              </a:rPr>
              <a:t>is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true.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56943" y="731513"/>
            <a:ext cx="5006341" cy="675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46022" y="916939"/>
            <a:ext cx="286385" cy="431165"/>
          </a:xfrm>
          <a:custGeom>
            <a:avLst/>
            <a:gdLst/>
            <a:ahLst/>
            <a:cxnLst/>
            <a:rect l="l" t="t" r="r" b="b"/>
            <a:pathLst>
              <a:path w="286385" h="431165">
                <a:moveTo>
                  <a:pt x="93980" y="292226"/>
                </a:moveTo>
                <a:lnTo>
                  <a:pt x="0" y="352932"/>
                </a:lnTo>
                <a:lnTo>
                  <a:pt x="11003" y="370816"/>
                </a:lnTo>
                <a:lnTo>
                  <a:pt x="22875" y="386365"/>
                </a:lnTo>
                <a:lnTo>
                  <a:pt x="63630" y="419105"/>
                </a:lnTo>
                <a:lnTo>
                  <a:pt x="111887" y="430910"/>
                </a:lnTo>
                <a:lnTo>
                  <a:pt x="130363" y="429722"/>
                </a:lnTo>
                <a:lnTo>
                  <a:pt x="173555" y="417962"/>
                </a:lnTo>
                <a:lnTo>
                  <a:pt x="220916" y="395267"/>
                </a:lnTo>
                <a:lnTo>
                  <a:pt x="255968" y="366017"/>
                </a:lnTo>
                <a:lnTo>
                  <a:pt x="274565" y="336803"/>
                </a:lnTo>
                <a:lnTo>
                  <a:pt x="139700" y="336803"/>
                </a:lnTo>
                <a:lnTo>
                  <a:pt x="134365" y="335533"/>
                </a:lnTo>
                <a:lnTo>
                  <a:pt x="104330" y="311403"/>
                </a:lnTo>
                <a:lnTo>
                  <a:pt x="99321" y="302648"/>
                </a:lnTo>
                <a:lnTo>
                  <a:pt x="93980" y="292226"/>
                </a:lnTo>
                <a:close/>
              </a:path>
              <a:path w="286385" h="431165">
                <a:moveTo>
                  <a:pt x="168147" y="0"/>
                </a:moveTo>
                <a:lnTo>
                  <a:pt x="62865" y="49275"/>
                </a:lnTo>
                <a:lnTo>
                  <a:pt x="161030" y="259240"/>
                </a:lnTo>
                <a:lnTo>
                  <a:pt x="167124" y="273613"/>
                </a:lnTo>
                <a:lnTo>
                  <a:pt x="171291" y="286512"/>
                </a:lnTo>
                <a:lnTo>
                  <a:pt x="173410" y="297600"/>
                </a:lnTo>
                <a:lnTo>
                  <a:pt x="173481" y="306831"/>
                </a:lnTo>
                <a:lnTo>
                  <a:pt x="171384" y="314690"/>
                </a:lnTo>
                <a:lnTo>
                  <a:pt x="139700" y="336803"/>
                </a:lnTo>
                <a:lnTo>
                  <a:pt x="274565" y="336803"/>
                </a:lnTo>
                <a:lnTo>
                  <a:pt x="277447" y="331210"/>
                </a:lnTo>
                <a:lnTo>
                  <a:pt x="283400" y="313515"/>
                </a:lnTo>
                <a:lnTo>
                  <a:pt x="286210" y="295844"/>
                </a:lnTo>
                <a:lnTo>
                  <a:pt x="285877" y="278256"/>
                </a:lnTo>
                <a:lnTo>
                  <a:pt x="282424" y="259240"/>
                </a:lnTo>
                <a:lnTo>
                  <a:pt x="276066" y="237283"/>
                </a:lnTo>
                <a:lnTo>
                  <a:pt x="266803" y="212445"/>
                </a:lnTo>
                <a:lnTo>
                  <a:pt x="254634" y="184784"/>
                </a:lnTo>
                <a:lnTo>
                  <a:pt x="16814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46022" y="916939"/>
            <a:ext cx="286385" cy="431165"/>
          </a:xfrm>
          <a:custGeom>
            <a:avLst/>
            <a:gdLst/>
            <a:ahLst/>
            <a:cxnLst/>
            <a:rect l="l" t="t" r="r" b="b"/>
            <a:pathLst>
              <a:path w="286385" h="431165">
                <a:moveTo>
                  <a:pt x="62865" y="49275"/>
                </a:moveTo>
                <a:lnTo>
                  <a:pt x="168147" y="0"/>
                </a:lnTo>
                <a:lnTo>
                  <a:pt x="254634" y="184784"/>
                </a:lnTo>
                <a:lnTo>
                  <a:pt x="276066" y="237283"/>
                </a:lnTo>
                <a:lnTo>
                  <a:pt x="285877" y="278256"/>
                </a:lnTo>
                <a:lnTo>
                  <a:pt x="286210" y="295844"/>
                </a:lnTo>
                <a:lnTo>
                  <a:pt x="283400" y="313515"/>
                </a:lnTo>
                <a:lnTo>
                  <a:pt x="268351" y="348868"/>
                </a:lnTo>
                <a:lnTo>
                  <a:pt x="240157" y="381476"/>
                </a:lnTo>
                <a:lnTo>
                  <a:pt x="198247" y="407415"/>
                </a:lnTo>
                <a:lnTo>
                  <a:pt x="150923" y="425402"/>
                </a:lnTo>
                <a:lnTo>
                  <a:pt x="111887" y="430910"/>
                </a:lnTo>
                <a:lnTo>
                  <a:pt x="94960" y="429341"/>
                </a:lnTo>
                <a:lnTo>
                  <a:pt x="49275" y="410463"/>
                </a:lnTo>
                <a:lnTo>
                  <a:pt x="11003" y="370816"/>
                </a:lnTo>
                <a:lnTo>
                  <a:pt x="0" y="352932"/>
                </a:lnTo>
                <a:lnTo>
                  <a:pt x="93980" y="292226"/>
                </a:lnTo>
                <a:lnTo>
                  <a:pt x="99321" y="302648"/>
                </a:lnTo>
                <a:lnTo>
                  <a:pt x="104330" y="311403"/>
                </a:lnTo>
                <a:lnTo>
                  <a:pt x="134365" y="335533"/>
                </a:lnTo>
                <a:lnTo>
                  <a:pt x="139700" y="336803"/>
                </a:lnTo>
                <a:lnTo>
                  <a:pt x="171384" y="314690"/>
                </a:lnTo>
                <a:lnTo>
                  <a:pt x="173481" y="306831"/>
                </a:lnTo>
                <a:lnTo>
                  <a:pt x="173410" y="297600"/>
                </a:lnTo>
                <a:lnTo>
                  <a:pt x="171291" y="286512"/>
                </a:lnTo>
                <a:lnTo>
                  <a:pt x="167124" y="273613"/>
                </a:lnTo>
                <a:lnTo>
                  <a:pt x="160909" y="258952"/>
                </a:lnTo>
                <a:lnTo>
                  <a:pt x="62865" y="49275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61870" y="932814"/>
            <a:ext cx="335915" cy="314325"/>
          </a:xfrm>
          <a:custGeom>
            <a:avLst/>
            <a:gdLst/>
            <a:ahLst/>
            <a:cxnLst/>
            <a:rect l="l" t="t" r="r" b="b"/>
            <a:pathLst>
              <a:path w="335914" h="314325">
                <a:moveTo>
                  <a:pt x="102616" y="36449"/>
                </a:moveTo>
                <a:lnTo>
                  <a:pt x="0" y="57276"/>
                </a:lnTo>
                <a:lnTo>
                  <a:pt x="34417" y="226949"/>
                </a:lnTo>
                <a:lnTo>
                  <a:pt x="40917" y="251140"/>
                </a:lnTo>
                <a:lnTo>
                  <a:pt x="60920" y="287474"/>
                </a:lnTo>
                <a:lnTo>
                  <a:pt x="106600" y="312800"/>
                </a:lnTo>
                <a:lnTo>
                  <a:pt x="125231" y="313987"/>
                </a:lnTo>
                <a:lnTo>
                  <a:pt x="145542" y="311530"/>
                </a:lnTo>
                <a:lnTo>
                  <a:pt x="186118" y="296618"/>
                </a:lnTo>
                <a:lnTo>
                  <a:pt x="215011" y="269859"/>
                </a:lnTo>
                <a:lnTo>
                  <a:pt x="231902" y="242696"/>
                </a:lnTo>
                <a:lnTo>
                  <a:pt x="331081" y="242696"/>
                </a:lnTo>
                <a:lnTo>
                  <a:pt x="327062" y="222948"/>
                </a:lnTo>
                <a:lnTo>
                  <a:pt x="169116" y="222948"/>
                </a:lnTo>
                <a:lnTo>
                  <a:pt x="161734" y="222376"/>
                </a:lnTo>
                <a:lnTo>
                  <a:pt x="135344" y="194534"/>
                </a:lnTo>
                <a:lnTo>
                  <a:pt x="132334" y="183006"/>
                </a:lnTo>
                <a:lnTo>
                  <a:pt x="102616" y="36449"/>
                </a:lnTo>
                <a:close/>
              </a:path>
              <a:path w="335914" h="314325">
                <a:moveTo>
                  <a:pt x="331081" y="242696"/>
                </a:moveTo>
                <a:lnTo>
                  <a:pt x="231902" y="242696"/>
                </a:lnTo>
                <a:lnTo>
                  <a:pt x="240665" y="285876"/>
                </a:lnTo>
                <a:lnTo>
                  <a:pt x="335915" y="266445"/>
                </a:lnTo>
                <a:lnTo>
                  <a:pt x="331081" y="242696"/>
                </a:lnTo>
                <a:close/>
              </a:path>
              <a:path w="335914" h="314325">
                <a:moveTo>
                  <a:pt x="281686" y="0"/>
                </a:moveTo>
                <a:lnTo>
                  <a:pt x="179578" y="20700"/>
                </a:lnTo>
                <a:lnTo>
                  <a:pt x="205740" y="148970"/>
                </a:lnTo>
                <a:lnTo>
                  <a:pt x="208452" y="165977"/>
                </a:lnTo>
                <a:lnTo>
                  <a:pt x="199417" y="209208"/>
                </a:lnTo>
                <a:lnTo>
                  <a:pt x="169116" y="222948"/>
                </a:lnTo>
                <a:lnTo>
                  <a:pt x="327062" y="222948"/>
                </a:lnTo>
                <a:lnTo>
                  <a:pt x="281686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761870" y="932814"/>
            <a:ext cx="335915" cy="314325"/>
          </a:xfrm>
          <a:custGeom>
            <a:avLst/>
            <a:gdLst/>
            <a:ahLst/>
            <a:cxnLst/>
            <a:rect l="l" t="t" r="r" b="b"/>
            <a:pathLst>
              <a:path w="335914" h="314325">
                <a:moveTo>
                  <a:pt x="335915" y="266445"/>
                </a:moveTo>
                <a:lnTo>
                  <a:pt x="240665" y="285876"/>
                </a:lnTo>
                <a:lnTo>
                  <a:pt x="231902" y="242696"/>
                </a:lnTo>
                <a:lnTo>
                  <a:pt x="223635" y="257248"/>
                </a:lnTo>
                <a:lnTo>
                  <a:pt x="196596" y="289305"/>
                </a:lnTo>
                <a:lnTo>
                  <a:pt x="160591" y="307719"/>
                </a:lnTo>
                <a:lnTo>
                  <a:pt x="125231" y="313987"/>
                </a:lnTo>
                <a:lnTo>
                  <a:pt x="106600" y="312800"/>
                </a:lnTo>
                <a:lnTo>
                  <a:pt x="60920" y="287474"/>
                </a:lnTo>
                <a:lnTo>
                  <a:pt x="40917" y="251140"/>
                </a:lnTo>
                <a:lnTo>
                  <a:pt x="0" y="57276"/>
                </a:lnTo>
                <a:lnTo>
                  <a:pt x="102616" y="36449"/>
                </a:lnTo>
                <a:lnTo>
                  <a:pt x="132334" y="183006"/>
                </a:lnTo>
                <a:lnTo>
                  <a:pt x="135344" y="194534"/>
                </a:lnTo>
                <a:lnTo>
                  <a:pt x="161734" y="222376"/>
                </a:lnTo>
                <a:lnTo>
                  <a:pt x="169116" y="222948"/>
                </a:lnTo>
                <a:lnTo>
                  <a:pt x="177165" y="221995"/>
                </a:lnTo>
                <a:lnTo>
                  <a:pt x="207829" y="192369"/>
                </a:lnTo>
                <a:lnTo>
                  <a:pt x="209153" y="180435"/>
                </a:lnTo>
                <a:lnTo>
                  <a:pt x="208452" y="165977"/>
                </a:lnTo>
                <a:lnTo>
                  <a:pt x="205740" y="148970"/>
                </a:lnTo>
                <a:lnTo>
                  <a:pt x="179578" y="20700"/>
                </a:lnTo>
                <a:lnTo>
                  <a:pt x="281686" y="0"/>
                </a:lnTo>
                <a:lnTo>
                  <a:pt x="335915" y="266445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20370" y="895667"/>
            <a:ext cx="290830" cy="288925"/>
          </a:xfrm>
          <a:custGeom>
            <a:avLst/>
            <a:gdLst/>
            <a:ahLst/>
            <a:cxnLst/>
            <a:rect l="l" t="t" r="r" b="b"/>
            <a:pathLst>
              <a:path w="290830" h="288925">
                <a:moveTo>
                  <a:pt x="106193" y="200215"/>
                </a:moveTo>
                <a:lnTo>
                  <a:pt x="4974" y="223583"/>
                </a:lnTo>
                <a:lnTo>
                  <a:pt x="13213" y="241151"/>
                </a:lnTo>
                <a:lnTo>
                  <a:pt x="24024" y="256111"/>
                </a:lnTo>
                <a:lnTo>
                  <a:pt x="72888" y="284801"/>
                </a:lnTo>
                <a:lnTo>
                  <a:pt x="126799" y="288317"/>
                </a:lnTo>
                <a:lnTo>
                  <a:pt x="161184" y="285051"/>
                </a:lnTo>
                <a:lnTo>
                  <a:pt x="207555" y="275526"/>
                </a:lnTo>
                <a:lnTo>
                  <a:pt x="255369" y="252067"/>
                </a:lnTo>
                <a:lnTo>
                  <a:pt x="277089" y="228482"/>
                </a:lnTo>
                <a:lnTo>
                  <a:pt x="149907" y="228482"/>
                </a:lnTo>
                <a:lnTo>
                  <a:pt x="141610" y="228107"/>
                </a:lnTo>
                <a:lnTo>
                  <a:pt x="110867" y="208194"/>
                </a:lnTo>
                <a:lnTo>
                  <a:pt x="106193" y="200215"/>
                </a:lnTo>
                <a:close/>
              </a:path>
              <a:path w="290830" h="288925">
                <a:moveTo>
                  <a:pt x="162550" y="0"/>
                </a:moveTo>
                <a:lnTo>
                  <a:pt x="120417" y="3746"/>
                </a:lnTo>
                <a:lnTo>
                  <a:pt x="79603" y="11572"/>
                </a:lnTo>
                <a:lnTo>
                  <a:pt x="36718" y="30019"/>
                </a:lnTo>
                <a:lnTo>
                  <a:pt x="10054" y="57594"/>
                </a:lnTo>
                <a:lnTo>
                  <a:pt x="0" y="92616"/>
                </a:lnTo>
                <a:lnTo>
                  <a:pt x="783" y="105600"/>
                </a:lnTo>
                <a:lnTo>
                  <a:pt x="20976" y="147002"/>
                </a:lnTo>
                <a:lnTo>
                  <a:pt x="59965" y="169227"/>
                </a:lnTo>
                <a:lnTo>
                  <a:pt x="111418" y="175388"/>
                </a:lnTo>
                <a:lnTo>
                  <a:pt x="153590" y="177651"/>
                </a:lnTo>
                <a:lnTo>
                  <a:pt x="166820" y="178736"/>
                </a:lnTo>
                <a:lnTo>
                  <a:pt x="197633" y="203644"/>
                </a:lnTo>
                <a:lnTo>
                  <a:pt x="195347" y="209613"/>
                </a:lnTo>
                <a:lnTo>
                  <a:pt x="159025" y="227774"/>
                </a:lnTo>
                <a:lnTo>
                  <a:pt x="149907" y="228482"/>
                </a:lnTo>
                <a:lnTo>
                  <a:pt x="277089" y="228482"/>
                </a:lnTo>
                <a:lnTo>
                  <a:pt x="281961" y="220027"/>
                </a:lnTo>
                <a:lnTo>
                  <a:pt x="286585" y="208053"/>
                </a:lnTo>
                <a:lnTo>
                  <a:pt x="289423" y="196151"/>
                </a:lnTo>
                <a:lnTo>
                  <a:pt x="290498" y="184340"/>
                </a:lnTo>
                <a:lnTo>
                  <a:pt x="289835" y="172656"/>
                </a:lnTo>
                <a:lnTo>
                  <a:pt x="270912" y="132143"/>
                </a:lnTo>
                <a:lnTo>
                  <a:pt x="228367" y="107505"/>
                </a:lnTo>
                <a:lnTo>
                  <a:pt x="175870" y="101663"/>
                </a:lnTo>
                <a:lnTo>
                  <a:pt x="149500" y="101663"/>
                </a:lnTo>
                <a:lnTo>
                  <a:pt x="133790" y="101540"/>
                </a:lnTo>
                <a:lnTo>
                  <a:pt x="92858" y="91503"/>
                </a:lnTo>
                <a:lnTo>
                  <a:pt x="91207" y="78930"/>
                </a:lnTo>
                <a:lnTo>
                  <a:pt x="93366" y="73469"/>
                </a:lnTo>
                <a:lnTo>
                  <a:pt x="130931" y="58396"/>
                </a:lnTo>
                <a:lnTo>
                  <a:pt x="262218" y="58396"/>
                </a:lnTo>
                <a:lnTo>
                  <a:pt x="265070" y="57721"/>
                </a:lnTo>
                <a:lnTo>
                  <a:pt x="242514" y="26717"/>
                </a:lnTo>
                <a:lnTo>
                  <a:pt x="204186" y="4256"/>
                </a:lnTo>
                <a:lnTo>
                  <a:pt x="179103" y="138"/>
                </a:lnTo>
                <a:lnTo>
                  <a:pt x="162550" y="0"/>
                </a:lnTo>
                <a:close/>
              </a:path>
              <a:path w="290830" h="288925">
                <a:moveTo>
                  <a:pt x="174021" y="101576"/>
                </a:moveTo>
                <a:lnTo>
                  <a:pt x="149500" y="101663"/>
                </a:lnTo>
                <a:lnTo>
                  <a:pt x="175870" y="101663"/>
                </a:lnTo>
                <a:lnTo>
                  <a:pt x="174021" y="101576"/>
                </a:lnTo>
                <a:close/>
              </a:path>
              <a:path w="290830" h="288925">
                <a:moveTo>
                  <a:pt x="262218" y="58396"/>
                </a:moveTo>
                <a:lnTo>
                  <a:pt x="130931" y="58396"/>
                </a:lnTo>
                <a:lnTo>
                  <a:pt x="138832" y="58896"/>
                </a:lnTo>
                <a:lnTo>
                  <a:pt x="146273" y="60497"/>
                </a:lnTo>
                <a:lnTo>
                  <a:pt x="153183" y="63182"/>
                </a:lnTo>
                <a:lnTo>
                  <a:pt x="159533" y="66484"/>
                </a:lnTo>
                <a:lnTo>
                  <a:pt x="164740" y="72199"/>
                </a:lnTo>
                <a:lnTo>
                  <a:pt x="168423" y="80581"/>
                </a:lnTo>
                <a:lnTo>
                  <a:pt x="262218" y="58396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20370" y="895667"/>
            <a:ext cx="290830" cy="288925"/>
          </a:xfrm>
          <a:custGeom>
            <a:avLst/>
            <a:gdLst/>
            <a:ahLst/>
            <a:cxnLst/>
            <a:rect l="l" t="t" r="r" b="b"/>
            <a:pathLst>
              <a:path w="290830" h="288925">
                <a:moveTo>
                  <a:pt x="4974" y="223583"/>
                </a:moveTo>
                <a:lnTo>
                  <a:pt x="106193" y="200215"/>
                </a:lnTo>
                <a:lnTo>
                  <a:pt x="110867" y="208194"/>
                </a:lnTo>
                <a:lnTo>
                  <a:pt x="115956" y="214804"/>
                </a:lnTo>
                <a:lnTo>
                  <a:pt x="149907" y="228482"/>
                </a:lnTo>
                <a:lnTo>
                  <a:pt x="159025" y="227774"/>
                </a:lnTo>
                <a:lnTo>
                  <a:pt x="195347" y="209613"/>
                </a:lnTo>
                <a:lnTo>
                  <a:pt x="197633" y="203644"/>
                </a:lnTo>
                <a:lnTo>
                  <a:pt x="196744" y="197040"/>
                </a:lnTo>
                <a:lnTo>
                  <a:pt x="153590" y="177651"/>
                </a:lnTo>
                <a:lnTo>
                  <a:pt x="111418" y="175388"/>
                </a:lnTo>
                <a:lnTo>
                  <a:pt x="90144" y="173688"/>
                </a:lnTo>
                <a:lnTo>
                  <a:pt x="49230" y="165915"/>
                </a:lnTo>
                <a:lnTo>
                  <a:pt x="13356" y="138050"/>
                </a:lnTo>
                <a:lnTo>
                  <a:pt x="0" y="92616"/>
                </a:lnTo>
                <a:lnTo>
                  <a:pt x="1275" y="80311"/>
                </a:lnTo>
                <a:lnTo>
                  <a:pt x="26231" y="38163"/>
                </a:lnTo>
                <a:lnTo>
                  <a:pt x="62928" y="16801"/>
                </a:lnTo>
                <a:lnTo>
                  <a:pt x="120417" y="3746"/>
                </a:lnTo>
                <a:lnTo>
                  <a:pt x="162550" y="0"/>
                </a:lnTo>
                <a:lnTo>
                  <a:pt x="179103" y="138"/>
                </a:lnTo>
                <a:lnTo>
                  <a:pt x="224863" y="13071"/>
                </a:lnTo>
                <a:lnTo>
                  <a:pt x="257996" y="45958"/>
                </a:lnTo>
                <a:lnTo>
                  <a:pt x="265070" y="57721"/>
                </a:lnTo>
                <a:lnTo>
                  <a:pt x="168423" y="80581"/>
                </a:lnTo>
                <a:lnTo>
                  <a:pt x="164740" y="72199"/>
                </a:lnTo>
                <a:lnTo>
                  <a:pt x="159533" y="66484"/>
                </a:lnTo>
                <a:lnTo>
                  <a:pt x="153183" y="63182"/>
                </a:lnTo>
                <a:lnTo>
                  <a:pt x="146258" y="60491"/>
                </a:lnTo>
                <a:lnTo>
                  <a:pt x="138832" y="58896"/>
                </a:lnTo>
                <a:lnTo>
                  <a:pt x="130931" y="58396"/>
                </a:lnTo>
                <a:lnTo>
                  <a:pt x="122576" y="58991"/>
                </a:lnTo>
                <a:lnTo>
                  <a:pt x="91207" y="78930"/>
                </a:lnTo>
                <a:lnTo>
                  <a:pt x="91969" y="84899"/>
                </a:lnTo>
                <a:lnTo>
                  <a:pt x="133790" y="101540"/>
                </a:lnTo>
                <a:lnTo>
                  <a:pt x="149500" y="101663"/>
                </a:lnTo>
                <a:lnTo>
                  <a:pt x="174021" y="101576"/>
                </a:lnTo>
                <a:lnTo>
                  <a:pt x="195363" y="102584"/>
                </a:lnTo>
                <a:lnTo>
                  <a:pt x="240962" y="111676"/>
                </a:lnTo>
                <a:lnTo>
                  <a:pt x="278084" y="141224"/>
                </a:lnTo>
                <a:lnTo>
                  <a:pt x="290498" y="184344"/>
                </a:lnTo>
                <a:lnTo>
                  <a:pt x="289423" y="196151"/>
                </a:lnTo>
                <a:lnTo>
                  <a:pt x="275304" y="231580"/>
                </a:lnTo>
                <a:lnTo>
                  <a:pt x="242210" y="261048"/>
                </a:lnTo>
                <a:lnTo>
                  <a:pt x="185828" y="280908"/>
                </a:lnTo>
                <a:lnTo>
                  <a:pt x="126799" y="288317"/>
                </a:lnTo>
                <a:lnTo>
                  <a:pt x="97367" y="288226"/>
                </a:lnTo>
                <a:lnTo>
                  <a:pt x="53361" y="278066"/>
                </a:lnTo>
                <a:lnTo>
                  <a:pt x="13213" y="241151"/>
                </a:lnTo>
                <a:lnTo>
                  <a:pt x="4974" y="223583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423922" y="765683"/>
            <a:ext cx="229870" cy="382270"/>
          </a:xfrm>
          <a:custGeom>
            <a:avLst/>
            <a:gdLst/>
            <a:ahLst/>
            <a:cxnLst/>
            <a:rect l="l" t="t" r="r" b="b"/>
            <a:pathLst>
              <a:path w="229869" h="382269">
                <a:moveTo>
                  <a:pt x="150753" y="189102"/>
                </a:moveTo>
                <a:lnTo>
                  <a:pt x="45846" y="189102"/>
                </a:lnTo>
                <a:lnTo>
                  <a:pt x="55244" y="284480"/>
                </a:lnTo>
                <a:lnTo>
                  <a:pt x="61420" y="323262"/>
                </a:lnTo>
                <a:lnTo>
                  <a:pt x="83534" y="365664"/>
                </a:lnTo>
                <a:lnTo>
                  <a:pt x="124872" y="381587"/>
                </a:lnTo>
                <a:lnTo>
                  <a:pt x="140608" y="381910"/>
                </a:lnTo>
                <a:lnTo>
                  <a:pt x="158750" y="380746"/>
                </a:lnTo>
                <a:lnTo>
                  <a:pt x="175629" y="378557"/>
                </a:lnTo>
                <a:lnTo>
                  <a:pt x="193103" y="375237"/>
                </a:lnTo>
                <a:lnTo>
                  <a:pt x="211149" y="370798"/>
                </a:lnTo>
                <a:lnTo>
                  <a:pt x="229742" y="365251"/>
                </a:lnTo>
                <a:lnTo>
                  <a:pt x="217183" y="305053"/>
                </a:lnTo>
                <a:lnTo>
                  <a:pt x="175132" y="305053"/>
                </a:lnTo>
                <a:lnTo>
                  <a:pt x="168782" y="302768"/>
                </a:lnTo>
                <a:lnTo>
                  <a:pt x="162178" y="294005"/>
                </a:lnTo>
                <a:lnTo>
                  <a:pt x="160400" y="286385"/>
                </a:lnTo>
                <a:lnTo>
                  <a:pt x="150753" y="189102"/>
                </a:lnTo>
                <a:close/>
              </a:path>
              <a:path w="229869" h="382269">
                <a:moveTo>
                  <a:pt x="215010" y="294640"/>
                </a:moveTo>
                <a:lnTo>
                  <a:pt x="175132" y="305053"/>
                </a:lnTo>
                <a:lnTo>
                  <a:pt x="217183" y="305053"/>
                </a:lnTo>
                <a:lnTo>
                  <a:pt x="215010" y="294640"/>
                </a:lnTo>
                <a:close/>
              </a:path>
              <a:path w="229869" h="382269">
                <a:moveTo>
                  <a:pt x="131952" y="0"/>
                </a:moveTo>
                <a:lnTo>
                  <a:pt x="33400" y="63500"/>
                </a:lnTo>
                <a:lnTo>
                  <a:pt x="38226" y="113284"/>
                </a:lnTo>
                <a:lnTo>
                  <a:pt x="0" y="117094"/>
                </a:lnTo>
                <a:lnTo>
                  <a:pt x="7619" y="192913"/>
                </a:lnTo>
                <a:lnTo>
                  <a:pt x="45846" y="189102"/>
                </a:lnTo>
                <a:lnTo>
                  <a:pt x="150753" y="189102"/>
                </a:lnTo>
                <a:lnTo>
                  <a:pt x="149732" y="178816"/>
                </a:lnTo>
                <a:lnTo>
                  <a:pt x="206882" y="173100"/>
                </a:lnTo>
                <a:lnTo>
                  <a:pt x="199942" y="102870"/>
                </a:lnTo>
                <a:lnTo>
                  <a:pt x="142239" y="102870"/>
                </a:lnTo>
                <a:lnTo>
                  <a:pt x="131952" y="0"/>
                </a:lnTo>
                <a:close/>
              </a:path>
              <a:path w="229869" h="382269">
                <a:moveTo>
                  <a:pt x="199389" y="97282"/>
                </a:moveTo>
                <a:lnTo>
                  <a:pt x="142239" y="102870"/>
                </a:lnTo>
                <a:lnTo>
                  <a:pt x="199942" y="102870"/>
                </a:lnTo>
                <a:lnTo>
                  <a:pt x="199389" y="9728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423922" y="765683"/>
            <a:ext cx="229870" cy="382270"/>
          </a:xfrm>
          <a:custGeom>
            <a:avLst/>
            <a:gdLst/>
            <a:ahLst/>
            <a:cxnLst/>
            <a:rect l="l" t="t" r="r" b="b"/>
            <a:pathLst>
              <a:path w="229869" h="382269">
                <a:moveTo>
                  <a:pt x="131952" y="0"/>
                </a:moveTo>
                <a:lnTo>
                  <a:pt x="142239" y="102870"/>
                </a:lnTo>
                <a:lnTo>
                  <a:pt x="199389" y="97282"/>
                </a:lnTo>
                <a:lnTo>
                  <a:pt x="206882" y="173100"/>
                </a:lnTo>
                <a:lnTo>
                  <a:pt x="149732" y="178816"/>
                </a:lnTo>
                <a:lnTo>
                  <a:pt x="159257" y="274955"/>
                </a:lnTo>
                <a:lnTo>
                  <a:pt x="160400" y="286385"/>
                </a:lnTo>
                <a:lnTo>
                  <a:pt x="162178" y="294005"/>
                </a:lnTo>
                <a:lnTo>
                  <a:pt x="164845" y="297561"/>
                </a:lnTo>
                <a:lnTo>
                  <a:pt x="168782" y="302768"/>
                </a:lnTo>
                <a:lnTo>
                  <a:pt x="175132" y="305053"/>
                </a:lnTo>
                <a:lnTo>
                  <a:pt x="183641" y="304165"/>
                </a:lnTo>
                <a:lnTo>
                  <a:pt x="189882" y="303158"/>
                </a:lnTo>
                <a:lnTo>
                  <a:pt x="197183" y="301259"/>
                </a:lnTo>
                <a:lnTo>
                  <a:pt x="205555" y="298432"/>
                </a:lnTo>
                <a:lnTo>
                  <a:pt x="215010" y="294640"/>
                </a:lnTo>
                <a:lnTo>
                  <a:pt x="229742" y="365251"/>
                </a:lnTo>
                <a:lnTo>
                  <a:pt x="175629" y="378557"/>
                </a:lnTo>
                <a:lnTo>
                  <a:pt x="140608" y="381910"/>
                </a:lnTo>
                <a:lnTo>
                  <a:pt x="124872" y="381587"/>
                </a:lnTo>
                <a:lnTo>
                  <a:pt x="83534" y="365664"/>
                </a:lnTo>
                <a:lnTo>
                  <a:pt x="61420" y="323262"/>
                </a:lnTo>
                <a:lnTo>
                  <a:pt x="55244" y="284480"/>
                </a:lnTo>
                <a:lnTo>
                  <a:pt x="45846" y="189102"/>
                </a:lnTo>
                <a:lnTo>
                  <a:pt x="7619" y="192913"/>
                </a:lnTo>
                <a:lnTo>
                  <a:pt x="0" y="117094"/>
                </a:lnTo>
                <a:lnTo>
                  <a:pt x="38226" y="113284"/>
                </a:lnTo>
                <a:lnTo>
                  <a:pt x="33400" y="63500"/>
                </a:lnTo>
                <a:lnTo>
                  <a:pt x="131952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825242" y="728033"/>
            <a:ext cx="208915" cy="387985"/>
          </a:xfrm>
          <a:custGeom>
            <a:avLst/>
            <a:gdLst/>
            <a:ahLst/>
            <a:cxnLst/>
            <a:rect l="l" t="t" r="r" b="b"/>
            <a:pathLst>
              <a:path w="208914" h="387984">
                <a:moveTo>
                  <a:pt x="148367" y="192462"/>
                </a:moveTo>
                <a:lnTo>
                  <a:pt x="43687" y="192462"/>
                </a:lnTo>
                <a:lnTo>
                  <a:pt x="55880" y="387661"/>
                </a:lnTo>
                <a:lnTo>
                  <a:pt x="160146" y="381184"/>
                </a:lnTo>
                <a:lnTo>
                  <a:pt x="148367" y="192462"/>
                </a:lnTo>
                <a:close/>
              </a:path>
              <a:path w="208914" h="387984">
                <a:moveTo>
                  <a:pt x="143865" y="0"/>
                </a:moveTo>
                <a:lnTo>
                  <a:pt x="98694" y="4407"/>
                </a:lnTo>
                <a:lnTo>
                  <a:pt x="61880" y="21552"/>
                </a:lnTo>
                <a:lnTo>
                  <a:pt x="41015" y="57554"/>
                </a:lnTo>
                <a:lnTo>
                  <a:pt x="37905" y="97720"/>
                </a:lnTo>
                <a:lnTo>
                  <a:pt x="38100" y="103943"/>
                </a:lnTo>
                <a:lnTo>
                  <a:pt x="38988" y="116262"/>
                </a:lnTo>
                <a:lnTo>
                  <a:pt x="0" y="118675"/>
                </a:lnTo>
                <a:lnTo>
                  <a:pt x="4825" y="194875"/>
                </a:lnTo>
                <a:lnTo>
                  <a:pt x="43687" y="192462"/>
                </a:lnTo>
                <a:lnTo>
                  <a:pt x="148367" y="192462"/>
                </a:lnTo>
                <a:lnTo>
                  <a:pt x="147955" y="185858"/>
                </a:lnTo>
                <a:lnTo>
                  <a:pt x="197484" y="182810"/>
                </a:lnTo>
                <a:lnTo>
                  <a:pt x="192981" y="109785"/>
                </a:lnTo>
                <a:lnTo>
                  <a:pt x="143128" y="109785"/>
                </a:lnTo>
                <a:lnTo>
                  <a:pt x="142494" y="97720"/>
                </a:lnTo>
                <a:lnTo>
                  <a:pt x="142494" y="89846"/>
                </a:lnTo>
                <a:lnTo>
                  <a:pt x="143001" y="85909"/>
                </a:lnTo>
                <a:lnTo>
                  <a:pt x="176857" y="64232"/>
                </a:lnTo>
                <a:lnTo>
                  <a:pt x="201076" y="64232"/>
                </a:lnTo>
                <a:lnTo>
                  <a:pt x="208533" y="2089"/>
                </a:lnTo>
                <a:lnTo>
                  <a:pt x="183818" y="726"/>
                </a:lnTo>
                <a:lnTo>
                  <a:pt x="162258" y="41"/>
                </a:lnTo>
                <a:lnTo>
                  <a:pt x="143865" y="0"/>
                </a:lnTo>
                <a:close/>
              </a:path>
              <a:path w="208914" h="387984">
                <a:moveTo>
                  <a:pt x="192785" y="106610"/>
                </a:moveTo>
                <a:lnTo>
                  <a:pt x="143128" y="109785"/>
                </a:lnTo>
                <a:lnTo>
                  <a:pt x="192981" y="109785"/>
                </a:lnTo>
                <a:lnTo>
                  <a:pt x="192785" y="106610"/>
                </a:lnTo>
                <a:close/>
              </a:path>
              <a:path w="208914" h="387984">
                <a:moveTo>
                  <a:pt x="201076" y="64232"/>
                </a:moveTo>
                <a:lnTo>
                  <a:pt x="176857" y="64232"/>
                </a:lnTo>
                <a:lnTo>
                  <a:pt x="183943" y="64351"/>
                </a:lnTo>
                <a:lnTo>
                  <a:pt x="191958" y="64803"/>
                </a:lnTo>
                <a:lnTo>
                  <a:pt x="200913" y="65589"/>
                </a:lnTo>
                <a:lnTo>
                  <a:pt x="201076" y="64232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825242" y="728033"/>
            <a:ext cx="208915" cy="387985"/>
          </a:xfrm>
          <a:custGeom>
            <a:avLst/>
            <a:gdLst/>
            <a:ahLst/>
            <a:cxnLst/>
            <a:rect l="l" t="t" r="r" b="b"/>
            <a:pathLst>
              <a:path w="208914" h="387984">
                <a:moveTo>
                  <a:pt x="143128" y="109785"/>
                </a:moveTo>
                <a:lnTo>
                  <a:pt x="192785" y="106610"/>
                </a:lnTo>
                <a:lnTo>
                  <a:pt x="197484" y="182810"/>
                </a:lnTo>
                <a:lnTo>
                  <a:pt x="147955" y="185858"/>
                </a:lnTo>
                <a:lnTo>
                  <a:pt x="160146" y="381184"/>
                </a:lnTo>
                <a:lnTo>
                  <a:pt x="55880" y="387661"/>
                </a:lnTo>
                <a:lnTo>
                  <a:pt x="43687" y="192462"/>
                </a:lnTo>
                <a:lnTo>
                  <a:pt x="4825" y="194875"/>
                </a:lnTo>
                <a:lnTo>
                  <a:pt x="0" y="118675"/>
                </a:lnTo>
                <a:lnTo>
                  <a:pt x="38988" y="116262"/>
                </a:lnTo>
                <a:lnTo>
                  <a:pt x="38100" y="103943"/>
                </a:lnTo>
                <a:lnTo>
                  <a:pt x="37836" y="95494"/>
                </a:lnTo>
                <a:lnTo>
                  <a:pt x="37988" y="86544"/>
                </a:lnTo>
                <a:lnTo>
                  <a:pt x="38546" y="77118"/>
                </a:lnTo>
                <a:lnTo>
                  <a:pt x="50926" y="33712"/>
                </a:lnTo>
                <a:lnTo>
                  <a:pt x="86877" y="7530"/>
                </a:lnTo>
                <a:lnTo>
                  <a:pt x="128650" y="565"/>
                </a:lnTo>
                <a:lnTo>
                  <a:pt x="143865" y="0"/>
                </a:lnTo>
                <a:lnTo>
                  <a:pt x="162258" y="41"/>
                </a:lnTo>
                <a:lnTo>
                  <a:pt x="183818" y="726"/>
                </a:lnTo>
                <a:lnTo>
                  <a:pt x="208533" y="2089"/>
                </a:lnTo>
                <a:lnTo>
                  <a:pt x="200913" y="65589"/>
                </a:lnTo>
                <a:lnTo>
                  <a:pt x="191958" y="64803"/>
                </a:lnTo>
                <a:lnTo>
                  <a:pt x="183943" y="64351"/>
                </a:lnTo>
                <a:lnTo>
                  <a:pt x="146812" y="73844"/>
                </a:lnTo>
                <a:lnTo>
                  <a:pt x="142494" y="89846"/>
                </a:lnTo>
                <a:lnTo>
                  <a:pt x="142494" y="97720"/>
                </a:lnTo>
                <a:lnTo>
                  <a:pt x="143128" y="109785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43301" y="820038"/>
            <a:ext cx="312420" cy="284480"/>
          </a:xfrm>
          <a:custGeom>
            <a:avLst/>
            <a:gdLst/>
            <a:ahLst/>
            <a:cxnLst/>
            <a:rect l="l" t="t" r="r" b="b"/>
            <a:pathLst>
              <a:path w="312420" h="284480">
                <a:moveTo>
                  <a:pt x="149098" y="0"/>
                </a:moveTo>
                <a:lnTo>
                  <a:pt x="85423" y="12890"/>
                </a:lnTo>
                <a:lnTo>
                  <a:pt x="37465" y="45211"/>
                </a:lnTo>
                <a:lnTo>
                  <a:pt x="8016" y="92408"/>
                </a:lnTo>
                <a:lnTo>
                  <a:pt x="0" y="149605"/>
                </a:lnTo>
                <a:lnTo>
                  <a:pt x="4472" y="181244"/>
                </a:lnTo>
                <a:lnTo>
                  <a:pt x="31611" y="234187"/>
                </a:lnTo>
                <a:lnTo>
                  <a:pt x="76588" y="269043"/>
                </a:lnTo>
                <a:lnTo>
                  <a:pt x="130309" y="283382"/>
                </a:lnTo>
                <a:lnTo>
                  <a:pt x="161671" y="284099"/>
                </a:lnTo>
                <a:lnTo>
                  <a:pt x="196197" y="280070"/>
                </a:lnTo>
                <a:lnTo>
                  <a:pt x="252914" y="257488"/>
                </a:lnTo>
                <a:lnTo>
                  <a:pt x="292250" y="216699"/>
                </a:lnTo>
                <a:lnTo>
                  <a:pt x="293728" y="213613"/>
                </a:lnTo>
                <a:lnTo>
                  <a:pt x="159131" y="213613"/>
                </a:lnTo>
                <a:lnTo>
                  <a:pt x="148417" y="213028"/>
                </a:lnTo>
                <a:lnTo>
                  <a:pt x="114555" y="188339"/>
                </a:lnTo>
                <a:lnTo>
                  <a:pt x="104393" y="144779"/>
                </a:lnTo>
                <a:lnTo>
                  <a:pt x="104517" y="128021"/>
                </a:lnTo>
                <a:lnTo>
                  <a:pt x="116840" y="90677"/>
                </a:lnTo>
                <a:lnTo>
                  <a:pt x="153669" y="71627"/>
                </a:lnTo>
                <a:lnTo>
                  <a:pt x="295110" y="71627"/>
                </a:lnTo>
                <a:lnTo>
                  <a:pt x="289839" y="61555"/>
                </a:lnTo>
                <a:lnTo>
                  <a:pt x="274320" y="42036"/>
                </a:lnTo>
                <a:lnTo>
                  <a:pt x="250092" y="22395"/>
                </a:lnTo>
                <a:lnTo>
                  <a:pt x="221186" y="8826"/>
                </a:lnTo>
                <a:lnTo>
                  <a:pt x="187541" y="1353"/>
                </a:lnTo>
                <a:lnTo>
                  <a:pt x="149098" y="0"/>
                </a:lnTo>
                <a:close/>
              </a:path>
              <a:path w="312420" h="284480">
                <a:moveTo>
                  <a:pt x="295110" y="71627"/>
                </a:moveTo>
                <a:lnTo>
                  <a:pt x="153669" y="71627"/>
                </a:lnTo>
                <a:lnTo>
                  <a:pt x="164032" y="72247"/>
                </a:lnTo>
                <a:lnTo>
                  <a:pt x="173608" y="75056"/>
                </a:lnTo>
                <a:lnTo>
                  <a:pt x="202422" y="108569"/>
                </a:lnTo>
                <a:lnTo>
                  <a:pt x="207391" y="139318"/>
                </a:lnTo>
                <a:lnTo>
                  <a:pt x="207222" y="156993"/>
                </a:lnTo>
                <a:lnTo>
                  <a:pt x="195453" y="194944"/>
                </a:lnTo>
                <a:lnTo>
                  <a:pt x="159131" y="213613"/>
                </a:lnTo>
                <a:lnTo>
                  <a:pt x="293728" y="213613"/>
                </a:lnTo>
                <a:lnTo>
                  <a:pt x="304133" y="191881"/>
                </a:lnTo>
                <a:lnTo>
                  <a:pt x="310729" y="164466"/>
                </a:lnTo>
                <a:lnTo>
                  <a:pt x="312038" y="134492"/>
                </a:lnTo>
                <a:lnTo>
                  <a:pt x="308735" y="107830"/>
                </a:lnTo>
                <a:lnTo>
                  <a:pt x="301323" y="83502"/>
                </a:lnTo>
                <a:lnTo>
                  <a:pt x="295110" y="7162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43301" y="820038"/>
            <a:ext cx="312420" cy="284480"/>
          </a:xfrm>
          <a:custGeom>
            <a:avLst/>
            <a:gdLst/>
            <a:ahLst/>
            <a:cxnLst/>
            <a:rect l="l" t="t" r="r" b="b"/>
            <a:pathLst>
              <a:path w="312420" h="284480">
                <a:moveTo>
                  <a:pt x="0" y="149605"/>
                </a:moveTo>
                <a:lnTo>
                  <a:pt x="8016" y="92408"/>
                </a:lnTo>
                <a:lnTo>
                  <a:pt x="37465" y="45211"/>
                </a:lnTo>
                <a:lnTo>
                  <a:pt x="85423" y="12890"/>
                </a:lnTo>
                <a:lnTo>
                  <a:pt x="149098" y="0"/>
                </a:lnTo>
                <a:lnTo>
                  <a:pt x="187541" y="1353"/>
                </a:lnTo>
                <a:lnTo>
                  <a:pt x="250092" y="22395"/>
                </a:lnTo>
                <a:lnTo>
                  <a:pt x="289839" y="61555"/>
                </a:lnTo>
                <a:lnTo>
                  <a:pt x="308735" y="107830"/>
                </a:lnTo>
                <a:lnTo>
                  <a:pt x="312038" y="134492"/>
                </a:lnTo>
                <a:lnTo>
                  <a:pt x="310729" y="164466"/>
                </a:lnTo>
                <a:lnTo>
                  <a:pt x="292250" y="216699"/>
                </a:lnTo>
                <a:lnTo>
                  <a:pt x="252914" y="257488"/>
                </a:lnTo>
                <a:lnTo>
                  <a:pt x="196197" y="280070"/>
                </a:lnTo>
                <a:lnTo>
                  <a:pt x="161671" y="284099"/>
                </a:lnTo>
                <a:lnTo>
                  <a:pt x="130309" y="283382"/>
                </a:lnTo>
                <a:lnTo>
                  <a:pt x="76588" y="269043"/>
                </a:lnTo>
                <a:lnTo>
                  <a:pt x="31611" y="234187"/>
                </a:lnTo>
                <a:lnTo>
                  <a:pt x="4472" y="181244"/>
                </a:lnTo>
                <a:lnTo>
                  <a:pt x="0" y="149605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146170" y="890142"/>
            <a:ext cx="106044" cy="1450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03853" y="808355"/>
            <a:ext cx="214629" cy="281940"/>
          </a:xfrm>
          <a:custGeom>
            <a:avLst/>
            <a:gdLst/>
            <a:ahLst/>
            <a:cxnLst/>
            <a:rect l="l" t="t" r="r" b="b"/>
            <a:pathLst>
              <a:path w="214629" h="281940">
                <a:moveTo>
                  <a:pt x="97409" y="7620"/>
                </a:moveTo>
                <a:lnTo>
                  <a:pt x="0" y="9778"/>
                </a:lnTo>
                <a:lnTo>
                  <a:pt x="6096" y="281813"/>
                </a:lnTo>
                <a:lnTo>
                  <a:pt x="110744" y="279273"/>
                </a:lnTo>
                <a:lnTo>
                  <a:pt x="108712" y="188214"/>
                </a:lnTo>
                <a:lnTo>
                  <a:pt x="109094" y="158134"/>
                </a:lnTo>
                <a:lnTo>
                  <a:pt x="116195" y="113454"/>
                </a:lnTo>
                <a:lnTo>
                  <a:pt x="144617" y="82411"/>
                </a:lnTo>
                <a:lnTo>
                  <a:pt x="154178" y="81152"/>
                </a:lnTo>
                <a:lnTo>
                  <a:pt x="186478" y="81152"/>
                </a:lnTo>
                <a:lnTo>
                  <a:pt x="198237" y="52197"/>
                </a:lnTo>
                <a:lnTo>
                  <a:pt x="98551" y="52197"/>
                </a:lnTo>
                <a:lnTo>
                  <a:pt x="97409" y="7620"/>
                </a:lnTo>
                <a:close/>
              </a:path>
              <a:path w="214629" h="281940">
                <a:moveTo>
                  <a:pt x="186478" y="81152"/>
                </a:moveTo>
                <a:lnTo>
                  <a:pt x="154178" y="81152"/>
                </a:lnTo>
                <a:lnTo>
                  <a:pt x="160085" y="81458"/>
                </a:lnTo>
                <a:lnTo>
                  <a:pt x="166957" y="82740"/>
                </a:lnTo>
                <a:lnTo>
                  <a:pt x="174805" y="84974"/>
                </a:lnTo>
                <a:lnTo>
                  <a:pt x="183642" y="88138"/>
                </a:lnTo>
                <a:lnTo>
                  <a:pt x="186478" y="81152"/>
                </a:lnTo>
                <a:close/>
              </a:path>
              <a:path w="214629" h="281940">
                <a:moveTo>
                  <a:pt x="163449" y="0"/>
                </a:moveTo>
                <a:lnTo>
                  <a:pt x="126746" y="11556"/>
                </a:lnTo>
                <a:lnTo>
                  <a:pt x="98551" y="52197"/>
                </a:lnTo>
                <a:lnTo>
                  <a:pt x="198237" y="52197"/>
                </a:lnTo>
                <a:lnTo>
                  <a:pt x="214122" y="13080"/>
                </a:lnTo>
                <a:lnTo>
                  <a:pt x="200596" y="7179"/>
                </a:lnTo>
                <a:lnTo>
                  <a:pt x="187642" y="3016"/>
                </a:lnTo>
                <a:lnTo>
                  <a:pt x="175260" y="615"/>
                </a:lnTo>
                <a:lnTo>
                  <a:pt x="163449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03853" y="808355"/>
            <a:ext cx="214629" cy="281940"/>
          </a:xfrm>
          <a:custGeom>
            <a:avLst/>
            <a:gdLst/>
            <a:ahLst/>
            <a:cxnLst/>
            <a:rect l="l" t="t" r="r" b="b"/>
            <a:pathLst>
              <a:path w="214629" h="281940">
                <a:moveTo>
                  <a:pt x="0" y="9778"/>
                </a:moveTo>
                <a:lnTo>
                  <a:pt x="97409" y="7620"/>
                </a:lnTo>
                <a:lnTo>
                  <a:pt x="98551" y="52197"/>
                </a:lnTo>
                <a:lnTo>
                  <a:pt x="105332" y="38721"/>
                </a:lnTo>
                <a:lnTo>
                  <a:pt x="134552" y="6679"/>
                </a:lnTo>
                <a:lnTo>
                  <a:pt x="163449" y="0"/>
                </a:lnTo>
                <a:lnTo>
                  <a:pt x="175260" y="615"/>
                </a:lnTo>
                <a:lnTo>
                  <a:pt x="187642" y="3016"/>
                </a:lnTo>
                <a:lnTo>
                  <a:pt x="200596" y="7179"/>
                </a:lnTo>
                <a:lnTo>
                  <a:pt x="214122" y="13080"/>
                </a:lnTo>
                <a:lnTo>
                  <a:pt x="183642" y="88138"/>
                </a:lnTo>
                <a:lnTo>
                  <a:pt x="174805" y="84974"/>
                </a:lnTo>
                <a:lnTo>
                  <a:pt x="166957" y="82740"/>
                </a:lnTo>
                <a:lnTo>
                  <a:pt x="160085" y="81458"/>
                </a:lnTo>
                <a:lnTo>
                  <a:pt x="154178" y="81152"/>
                </a:lnTo>
                <a:lnTo>
                  <a:pt x="144617" y="82411"/>
                </a:lnTo>
                <a:lnTo>
                  <a:pt x="116195" y="113454"/>
                </a:lnTo>
                <a:lnTo>
                  <a:pt x="109094" y="158134"/>
                </a:lnTo>
                <a:lnTo>
                  <a:pt x="108712" y="188214"/>
                </a:lnTo>
                <a:lnTo>
                  <a:pt x="110744" y="279273"/>
                </a:lnTo>
                <a:lnTo>
                  <a:pt x="6096" y="281813"/>
                </a:lnTo>
                <a:lnTo>
                  <a:pt x="0" y="9778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817365" y="707516"/>
            <a:ext cx="288925" cy="376555"/>
          </a:xfrm>
          <a:custGeom>
            <a:avLst/>
            <a:gdLst/>
            <a:ahLst/>
            <a:cxnLst/>
            <a:rect l="l" t="t" r="r" b="b"/>
            <a:pathLst>
              <a:path w="288925" h="376555">
                <a:moveTo>
                  <a:pt x="1778" y="0"/>
                </a:moveTo>
                <a:lnTo>
                  <a:pt x="0" y="375538"/>
                </a:lnTo>
                <a:lnTo>
                  <a:pt x="116459" y="376047"/>
                </a:lnTo>
                <a:lnTo>
                  <a:pt x="117221" y="222630"/>
                </a:lnTo>
                <a:lnTo>
                  <a:pt x="262639" y="222630"/>
                </a:lnTo>
                <a:lnTo>
                  <a:pt x="263017" y="147574"/>
                </a:lnTo>
                <a:lnTo>
                  <a:pt x="117475" y="146811"/>
                </a:lnTo>
                <a:lnTo>
                  <a:pt x="117856" y="81279"/>
                </a:lnTo>
                <a:lnTo>
                  <a:pt x="288166" y="81279"/>
                </a:lnTo>
                <a:lnTo>
                  <a:pt x="288544" y="1397"/>
                </a:lnTo>
                <a:lnTo>
                  <a:pt x="1778" y="0"/>
                </a:lnTo>
                <a:close/>
              </a:path>
              <a:path w="288925" h="376555">
                <a:moveTo>
                  <a:pt x="262639" y="222630"/>
                </a:moveTo>
                <a:lnTo>
                  <a:pt x="117221" y="222630"/>
                </a:lnTo>
                <a:lnTo>
                  <a:pt x="262636" y="223392"/>
                </a:lnTo>
                <a:lnTo>
                  <a:pt x="262639" y="222630"/>
                </a:lnTo>
                <a:close/>
              </a:path>
              <a:path w="288925" h="376555">
                <a:moveTo>
                  <a:pt x="288166" y="81279"/>
                </a:moveTo>
                <a:lnTo>
                  <a:pt x="117856" y="81279"/>
                </a:lnTo>
                <a:lnTo>
                  <a:pt x="288163" y="82041"/>
                </a:lnTo>
                <a:lnTo>
                  <a:pt x="288166" y="81279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817365" y="707516"/>
            <a:ext cx="288925" cy="376555"/>
          </a:xfrm>
          <a:custGeom>
            <a:avLst/>
            <a:gdLst/>
            <a:ahLst/>
            <a:cxnLst/>
            <a:rect l="l" t="t" r="r" b="b"/>
            <a:pathLst>
              <a:path w="288925" h="376555">
                <a:moveTo>
                  <a:pt x="1778" y="0"/>
                </a:moveTo>
                <a:lnTo>
                  <a:pt x="288544" y="1397"/>
                </a:lnTo>
                <a:lnTo>
                  <a:pt x="288163" y="82041"/>
                </a:lnTo>
                <a:lnTo>
                  <a:pt x="117856" y="81279"/>
                </a:lnTo>
                <a:lnTo>
                  <a:pt x="117475" y="146811"/>
                </a:lnTo>
                <a:lnTo>
                  <a:pt x="263017" y="147574"/>
                </a:lnTo>
                <a:lnTo>
                  <a:pt x="262636" y="223392"/>
                </a:lnTo>
                <a:lnTo>
                  <a:pt x="117221" y="222630"/>
                </a:lnTo>
                <a:lnTo>
                  <a:pt x="116459" y="376047"/>
                </a:lnTo>
                <a:lnTo>
                  <a:pt x="0" y="375538"/>
                </a:lnTo>
                <a:lnTo>
                  <a:pt x="1778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133596" y="810182"/>
            <a:ext cx="311785" cy="283210"/>
          </a:xfrm>
          <a:custGeom>
            <a:avLst/>
            <a:gdLst/>
            <a:ahLst/>
            <a:cxnLst/>
            <a:rect l="l" t="t" r="r" b="b"/>
            <a:pathLst>
              <a:path w="311785" h="283209">
                <a:moveTo>
                  <a:pt x="295642" y="62307"/>
                </a:moveTo>
                <a:lnTo>
                  <a:pt x="165988" y="62307"/>
                </a:lnTo>
                <a:lnTo>
                  <a:pt x="175208" y="63047"/>
                </a:lnTo>
                <a:lnTo>
                  <a:pt x="182879" y="64704"/>
                </a:lnTo>
                <a:lnTo>
                  <a:pt x="200913" y="97867"/>
                </a:lnTo>
                <a:lnTo>
                  <a:pt x="191152" y="101296"/>
                </a:lnTo>
                <a:lnTo>
                  <a:pt x="152417" y="111847"/>
                </a:lnTo>
                <a:lnTo>
                  <a:pt x="87249" y="123902"/>
                </a:lnTo>
                <a:lnTo>
                  <a:pt x="64635" y="128823"/>
                </a:lnTo>
                <a:lnTo>
                  <a:pt x="19557" y="151969"/>
                </a:lnTo>
                <a:lnTo>
                  <a:pt x="1520" y="187616"/>
                </a:lnTo>
                <a:lnTo>
                  <a:pt x="0" y="202388"/>
                </a:lnTo>
                <a:lnTo>
                  <a:pt x="1161" y="217628"/>
                </a:lnTo>
                <a:lnTo>
                  <a:pt x="24002" y="258649"/>
                </a:lnTo>
                <a:lnTo>
                  <a:pt x="74294" y="281027"/>
                </a:lnTo>
                <a:lnTo>
                  <a:pt x="97154" y="283033"/>
                </a:lnTo>
                <a:lnTo>
                  <a:pt x="114915" y="282703"/>
                </a:lnTo>
                <a:lnTo>
                  <a:pt x="161670" y="273381"/>
                </a:lnTo>
                <a:lnTo>
                  <a:pt x="203073" y="246203"/>
                </a:lnTo>
                <a:lnTo>
                  <a:pt x="300377" y="246203"/>
                </a:lnTo>
                <a:lnTo>
                  <a:pt x="299942" y="241123"/>
                </a:lnTo>
                <a:lnTo>
                  <a:pt x="299676" y="233074"/>
                </a:lnTo>
                <a:lnTo>
                  <a:pt x="299709" y="226137"/>
                </a:lnTo>
                <a:lnTo>
                  <a:pt x="137794" y="226137"/>
                </a:lnTo>
                <a:lnTo>
                  <a:pt x="104520" y="205563"/>
                </a:lnTo>
                <a:lnTo>
                  <a:pt x="104648" y="197308"/>
                </a:lnTo>
                <a:lnTo>
                  <a:pt x="139904" y="166616"/>
                </a:lnTo>
                <a:lnTo>
                  <a:pt x="166102" y="160051"/>
                </a:lnTo>
                <a:lnTo>
                  <a:pt x="177498" y="157065"/>
                </a:lnTo>
                <a:lnTo>
                  <a:pt x="188632" y="153816"/>
                </a:lnTo>
                <a:lnTo>
                  <a:pt x="199516" y="150318"/>
                </a:lnTo>
                <a:lnTo>
                  <a:pt x="301512" y="150318"/>
                </a:lnTo>
                <a:lnTo>
                  <a:pt x="302566" y="107011"/>
                </a:lnTo>
                <a:lnTo>
                  <a:pt x="302509" y="97867"/>
                </a:lnTo>
                <a:lnTo>
                  <a:pt x="302430" y="94202"/>
                </a:lnTo>
                <a:lnTo>
                  <a:pt x="301243" y="84167"/>
                </a:lnTo>
                <a:lnTo>
                  <a:pt x="299104" y="73870"/>
                </a:lnTo>
                <a:lnTo>
                  <a:pt x="296037" y="63323"/>
                </a:lnTo>
                <a:lnTo>
                  <a:pt x="295642" y="62307"/>
                </a:lnTo>
                <a:close/>
              </a:path>
              <a:path w="311785" h="283209">
                <a:moveTo>
                  <a:pt x="300377" y="246203"/>
                </a:moveTo>
                <a:lnTo>
                  <a:pt x="203073" y="246203"/>
                </a:lnTo>
                <a:lnTo>
                  <a:pt x="204215" y="254204"/>
                </a:lnTo>
                <a:lnTo>
                  <a:pt x="205104" y="259792"/>
                </a:lnTo>
                <a:lnTo>
                  <a:pt x="206248" y="263475"/>
                </a:lnTo>
                <a:lnTo>
                  <a:pt x="207390" y="267285"/>
                </a:lnTo>
                <a:lnTo>
                  <a:pt x="209803" y="272746"/>
                </a:lnTo>
                <a:lnTo>
                  <a:pt x="213613" y="279731"/>
                </a:lnTo>
                <a:lnTo>
                  <a:pt x="311403" y="282144"/>
                </a:lnTo>
                <a:lnTo>
                  <a:pt x="307855" y="274044"/>
                </a:lnTo>
                <a:lnTo>
                  <a:pt x="305022" y="266682"/>
                </a:lnTo>
                <a:lnTo>
                  <a:pt x="302902" y="260034"/>
                </a:lnTo>
                <a:lnTo>
                  <a:pt x="301498" y="254077"/>
                </a:lnTo>
                <a:lnTo>
                  <a:pt x="300541" y="248124"/>
                </a:lnTo>
                <a:lnTo>
                  <a:pt x="300377" y="246203"/>
                </a:lnTo>
                <a:close/>
              </a:path>
              <a:path w="311785" h="283209">
                <a:moveTo>
                  <a:pt x="301512" y="150318"/>
                </a:moveTo>
                <a:lnTo>
                  <a:pt x="199516" y="150318"/>
                </a:lnTo>
                <a:lnTo>
                  <a:pt x="199136" y="166955"/>
                </a:lnTo>
                <a:lnTo>
                  <a:pt x="198564" y="176268"/>
                </a:lnTo>
                <a:lnTo>
                  <a:pt x="177490" y="214183"/>
                </a:lnTo>
                <a:lnTo>
                  <a:pt x="137794" y="226137"/>
                </a:lnTo>
                <a:lnTo>
                  <a:pt x="299709" y="226137"/>
                </a:lnTo>
                <a:lnTo>
                  <a:pt x="299786" y="221226"/>
                </a:lnTo>
                <a:lnTo>
                  <a:pt x="301512" y="150318"/>
                </a:lnTo>
                <a:close/>
              </a:path>
              <a:path w="311785" h="283209">
                <a:moveTo>
                  <a:pt x="139590" y="0"/>
                </a:moveTo>
                <a:lnTo>
                  <a:pt x="99567" y="3125"/>
                </a:lnTo>
                <a:lnTo>
                  <a:pt x="59816" y="14428"/>
                </a:lnTo>
                <a:lnTo>
                  <a:pt x="28701" y="39447"/>
                </a:lnTo>
                <a:lnTo>
                  <a:pt x="11302" y="80341"/>
                </a:lnTo>
                <a:lnTo>
                  <a:pt x="110616" y="93295"/>
                </a:lnTo>
                <a:lnTo>
                  <a:pt x="114111" y="85246"/>
                </a:lnTo>
                <a:lnTo>
                  <a:pt x="118094" y="78626"/>
                </a:lnTo>
                <a:lnTo>
                  <a:pt x="153920" y="62618"/>
                </a:lnTo>
                <a:lnTo>
                  <a:pt x="165988" y="62307"/>
                </a:lnTo>
                <a:lnTo>
                  <a:pt x="295642" y="62307"/>
                </a:lnTo>
                <a:lnTo>
                  <a:pt x="292131" y="53270"/>
                </a:lnTo>
                <a:lnTo>
                  <a:pt x="265987" y="22475"/>
                </a:lnTo>
                <a:lnTo>
                  <a:pt x="229107" y="7062"/>
                </a:lnTo>
                <a:lnTo>
                  <a:pt x="176190" y="954"/>
                </a:lnTo>
                <a:lnTo>
                  <a:pt x="153924" y="77"/>
                </a:lnTo>
                <a:lnTo>
                  <a:pt x="13959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133596" y="810182"/>
            <a:ext cx="311785" cy="283210"/>
          </a:xfrm>
          <a:custGeom>
            <a:avLst/>
            <a:gdLst/>
            <a:ahLst/>
            <a:cxnLst/>
            <a:rect l="l" t="t" r="r" b="b"/>
            <a:pathLst>
              <a:path w="311785" h="283209">
                <a:moveTo>
                  <a:pt x="110616" y="93295"/>
                </a:moveTo>
                <a:lnTo>
                  <a:pt x="11302" y="80341"/>
                </a:lnTo>
                <a:lnTo>
                  <a:pt x="14789" y="68004"/>
                </a:lnTo>
                <a:lnTo>
                  <a:pt x="18811" y="57084"/>
                </a:lnTo>
                <a:lnTo>
                  <a:pt x="41878" y="25937"/>
                </a:lnTo>
                <a:lnTo>
                  <a:pt x="76977" y="7729"/>
                </a:lnTo>
                <a:lnTo>
                  <a:pt x="125745" y="506"/>
                </a:lnTo>
                <a:lnTo>
                  <a:pt x="139590" y="0"/>
                </a:lnTo>
                <a:lnTo>
                  <a:pt x="153924" y="77"/>
                </a:lnTo>
                <a:lnTo>
                  <a:pt x="196135" y="2426"/>
                </a:lnTo>
                <a:lnTo>
                  <a:pt x="242607" y="10818"/>
                </a:lnTo>
                <a:lnTo>
                  <a:pt x="275843" y="30303"/>
                </a:lnTo>
                <a:lnTo>
                  <a:pt x="296037" y="63323"/>
                </a:lnTo>
                <a:lnTo>
                  <a:pt x="302640" y="103963"/>
                </a:lnTo>
                <a:lnTo>
                  <a:pt x="299719" y="223978"/>
                </a:lnTo>
                <a:lnTo>
                  <a:pt x="299676" y="233074"/>
                </a:lnTo>
                <a:lnTo>
                  <a:pt x="307855" y="274044"/>
                </a:lnTo>
                <a:lnTo>
                  <a:pt x="311403" y="282144"/>
                </a:lnTo>
                <a:lnTo>
                  <a:pt x="213613" y="279731"/>
                </a:lnTo>
                <a:lnTo>
                  <a:pt x="209803" y="272746"/>
                </a:lnTo>
                <a:lnTo>
                  <a:pt x="207390" y="267285"/>
                </a:lnTo>
                <a:lnTo>
                  <a:pt x="206248" y="263475"/>
                </a:lnTo>
                <a:lnTo>
                  <a:pt x="205104" y="259792"/>
                </a:lnTo>
                <a:lnTo>
                  <a:pt x="204215" y="254204"/>
                </a:lnTo>
                <a:lnTo>
                  <a:pt x="203073" y="246203"/>
                </a:lnTo>
                <a:lnTo>
                  <a:pt x="192639" y="255057"/>
                </a:lnTo>
                <a:lnTo>
                  <a:pt x="147196" y="277854"/>
                </a:lnTo>
                <a:lnTo>
                  <a:pt x="97154" y="283033"/>
                </a:lnTo>
                <a:lnTo>
                  <a:pt x="74294" y="281027"/>
                </a:lnTo>
                <a:lnTo>
                  <a:pt x="37718" y="268870"/>
                </a:lnTo>
                <a:lnTo>
                  <a:pt x="5619" y="232995"/>
                </a:lnTo>
                <a:lnTo>
                  <a:pt x="0" y="202388"/>
                </a:lnTo>
                <a:lnTo>
                  <a:pt x="1520" y="187616"/>
                </a:lnTo>
                <a:lnTo>
                  <a:pt x="19557" y="151969"/>
                </a:lnTo>
                <a:lnTo>
                  <a:pt x="64635" y="128823"/>
                </a:lnTo>
                <a:lnTo>
                  <a:pt x="114178" y="119137"/>
                </a:lnTo>
                <a:lnTo>
                  <a:pt x="135905" y="115123"/>
                </a:lnTo>
                <a:lnTo>
                  <a:pt x="181689" y="104344"/>
                </a:lnTo>
                <a:lnTo>
                  <a:pt x="200913" y="97867"/>
                </a:lnTo>
                <a:lnTo>
                  <a:pt x="200675" y="88961"/>
                </a:lnTo>
                <a:lnTo>
                  <a:pt x="165988" y="62307"/>
                </a:lnTo>
                <a:lnTo>
                  <a:pt x="153920" y="62618"/>
                </a:lnTo>
                <a:lnTo>
                  <a:pt x="118094" y="78626"/>
                </a:lnTo>
                <a:lnTo>
                  <a:pt x="114111" y="85246"/>
                </a:lnTo>
                <a:lnTo>
                  <a:pt x="110616" y="93295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236592" y="958977"/>
            <a:ext cx="98044" cy="78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492752" y="821436"/>
            <a:ext cx="470534" cy="297180"/>
          </a:xfrm>
          <a:custGeom>
            <a:avLst/>
            <a:gdLst/>
            <a:ahLst/>
            <a:cxnLst/>
            <a:rect l="l" t="t" r="r" b="b"/>
            <a:pathLst>
              <a:path w="470535" h="297180">
                <a:moveTo>
                  <a:pt x="469013" y="93345"/>
                </a:moveTo>
                <a:lnTo>
                  <a:pt x="334010" y="93345"/>
                </a:lnTo>
                <a:lnTo>
                  <a:pt x="341512" y="94587"/>
                </a:lnTo>
                <a:lnTo>
                  <a:pt x="348218" y="97567"/>
                </a:lnTo>
                <a:lnTo>
                  <a:pt x="365015" y="127966"/>
                </a:lnTo>
                <a:lnTo>
                  <a:pt x="365004" y="133387"/>
                </a:lnTo>
                <a:lnTo>
                  <a:pt x="364879" y="138811"/>
                </a:lnTo>
                <a:lnTo>
                  <a:pt x="356488" y="291211"/>
                </a:lnTo>
                <a:lnTo>
                  <a:pt x="460756" y="297053"/>
                </a:lnTo>
                <a:lnTo>
                  <a:pt x="470198" y="127966"/>
                </a:lnTo>
                <a:lnTo>
                  <a:pt x="470087" y="100457"/>
                </a:lnTo>
                <a:lnTo>
                  <a:pt x="469013" y="93345"/>
                </a:lnTo>
                <a:close/>
              </a:path>
              <a:path w="470535" h="297180">
                <a:moveTo>
                  <a:pt x="467439" y="82931"/>
                </a:moveTo>
                <a:lnTo>
                  <a:pt x="156083" y="82931"/>
                </a:lnTo>
                <a:lnTo>
                  <a:pt x="163575" y="83439"/>
                </a:lnTo>
                <a:lnTo>
                  <a:pt x="169799" y="85725"/>
                </a:lnTo>
                <a:lnTo>
                  <a:pt x="175006" y="90170"/>
                </a:lnTo>
                <a:lnTo>
                  <a:pt x="180086" y="94869"/>
                </a:lnTo>
                <a:lnTo>
                  <a:pt x="183642" y="100457"/>
                </a:lnTo>
                <a:lnTo>
                  <a:pt x="185547" y="107442"/>
                </a:lnTo>
                <a:lnTo>
                  <a:pt x="186817" y="111887"/>
                </a:lnTo>
                <a:lnTo>
                  <a:pt x="187198" y="119761"/>
                </a:lnTo>
                <a:lnTo>
                  <a:pt x="186177" y="138811"/>
                </a:lnTo>
                <a:lnTo>
                  <a:pt x="178308" y="281432"/>
                </a:lnTo>
                <a:lnTo>
                  <a:pt x="282575" y="287147"/>
                </a:lnTo>
                <a:lnTo>
                  <a:pt x="290322" y="147066"/>
                </a:lnTo>
                <a:lnTo>
                  <a:pt x="303911" y="104902"/>
                </a:lnTo>
                <a:lnTo>
                  <a:pt x="334010" y="93345"/>
                </a:lnTo>
                <a:lnTo>
                  <a:pt x="469013" y="93345"/>
                </a:lnTo>
                <a:lnTo>
                  <a:pt x="467439" y="82931"/>
                </a:lnTo>
                <a:close/>
              </a:path>
              <a:path w="470535" h="297180">
                <a:moveTo>
                  <a:pt x="14986" y="0"/>
                </a:moveTo>
                <a:lnTo>
                  <a:pt x="0" y="271653"/>
                </a:lnTo>
                <a:lnTo>
                  <a:pt x="104394" y="277368"/>
                </a:lnTo>
                <a:lnTo>
                  <a:pt x="112013" y="138811"/>
                </a:lnTo>
                <a:lnTo>
                  <a:pt x="113536" y="124408"/>
                </a:lnTo>
                <a:lnTo>
                  <a:pt x="132437" y="89324"/>
                </a:lnTo>
                <a:lnTo>
                  <a:pt x="156083" y="82931"/>
                </a:lnTo>
                <a:lnTo>
                  <a:pt x="467439" y="82931"/>
                </a:lnTo>
                <a:lnTo>
                  <a:pt x="466725" y="78200"/>
                </a:lnTo>
                <a:lnTo>
                  <a:pt x="460101" y="59269"/>
                </a:lnTo>
                <a:lnTo>
                  <a:pt x="457201" y="54737"/>
                </a:lnTo>
                <a:lnTo>
                  <a:pt x="286385" y="54737"/>
                </a:lnTo>
                <a:lnTo>
                  <a:pt x="281129" y="45085"/>
                </a:lnTo>
                <a:lnTo>
                  <a:pt x="109982" y="45085"/>
                </a:lnTo>
                <a:lnTo>
                  <a:pt x="112140" y="5334"/>
                </a:lnTo>
                <a:lnTo>
                  <a:pt x="14986" y="0"/>
                </a:lnTo>
                <a:close/>
              </a:path>
              <a:path w="470535" h="297180">
                <a:moveTo>
                  <a:pt x="369067" y="14043"/>
                </a:moveTo>
                <a:lnTo>
                  <a:pt x="322175" y="26233"/>
                </a:lnTo>
                <a:lnTo>
                  <a:pt x="286385" y="54737"/>
                </a:lnTo>
                <a:lnTo>
                  <a:pt x="457201" y="54737"/>
                </a:lnTo>
                <a:lnTo>
                  <a:pt x="421846" y="22828"/>
                </a:lnTo>
                <a:lnTo>
                  <a:pt x="383286" y="14224"/>
                </a:lnTo>
                <a:lnTo>
                  <a:pt x="369067" y="14043"/>
                </a:lnTo>
                <a:close/>
              </a:path>
              <a:path w="470535" h="297180">
                <a:moveTo>
                  <a:pt x="191773" y="4298"/>
                </a:moveTo>
                <a:lnTo>
                  <a:pt x="154305" y="12192"/>
                </a:lnTo>
                <a:lnTo>
                  <a:pt x="121163" y="34099"/>
                </a:lnTo>
                <a:lnTo>
                  <a:pt x="109982" y="45085"/>
                </a:lnTo>
                <a:lnTo>
                  <a:pt x="281129" y="45085"/>
                </a:lnTo>
                <a:lnTo>
                  <a:pt x="247147" y="13178"/>
                </a:lnTo>
                <a:lnTo>
                  <a:pt x="206375" y="4445"/>
                </a:lnTo>
                <a:lnTo>
                  <a:pt x="191773" y="429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492752" y="821436"/>
            <a:ext cx="470534" cy="297180"/>
          </a:xfrm>
          <a:custGeom>
            <a:avLst/>
            <a:gdLst/>
            <a:ahLst/>
            <a:cxnLst/>
            <a:rect l="l" t="t" r="r" b="b"/>
            <a:pathLst>
              <a:path w="470535" h="297180">
                <a:moveTo>
                  <a:pt x="14986" y="0"/>
                </a:moveTo>
                <a:lnTo>
                  <a:pt x="112140" y="5334"/>
                </a:lnTo>
                <a:lnTo>
                  <a:pt x="109982" y="45085"/>
                </a:lnTo>
                <a:lnTo>
                  <a:pt x="121175" y="34087"/>
                </a:lnTo>
                <a:lnTo>
                  <a:pt x="154305" y="12192"/>
                </a:lnTo>
                <a:lnTo>
                  <a:pt x="191773" y="4298"/>
                </a:lnTo>
                <a:lnTo>
                  <a:pt x="206375" y="4445"/>
                </a:lnTo>
                <a:lnTo>
                  <a:pt x="247147" y="13178"/>
                </a:lnTo>
                <a:lnTo>
                  <a:pt x="280410" y="43763"/>
                </a:lnTo>
                <a:lnTo>
                  <a:pt x="286385" y="54737"/>
                </a:lnTo>
                <a:lnTo>
                  <a:pt x="298934" y="43172"/>
                </a:lnTo>
                <a:lnTo>
                  <a:pt x="332867" y="20955"/>
                </a:lnTo>
                <a:lnTo>
                  <a:pt x="369067" y="14043"/>
                </a:lnTo>
                <a:lnTo>
                  <a:pt x="383286" y="14224"/>
                </a:lnTo>
                <a:lnTo>
                  <a:pt x="421846" y="22828"/>
                </a:lnTo>
                <a:lnTo>
                  <a:pt x="460101" y="59269"/>
                </a:lnTo>
                <a:lnTo>
                  <a:pt x="470110" y="100607"/>
                </a:lnTo>
                <a:lnTo>
                  <a:pt x="470281" y="126492"/>
                </a:lnTo>
                <a:lnTo>
                  <a:pt x="460756" y="297053"/>
                </a:lnTo>
                <a:lnTo>
                  <a:pt x="356488" y="291211"/>
                </a:lnTo>
                <a:lnTo>
                  <a:pt x="364998" y="136652"/>
                </a:lnTo>
                <a:lnTo>
                  <a:pt x="365015" y="127966"/>
                </a:lnTo>
                <a:lnTo>
                  <a:pt x="341512" y="94587"/>
                </a:lnTo>
                <a:lnTo>
                  <a:pt x="334010" y="93345"/>
                </a:lnTo>
                <a:lnTo>
                  <a:pt x="325235" y="93632"/>
                </a:lnTo>
                <a:lnTo>
                  <a:pt x="294592" y="121840"/>
                </a:lnTo>
                <a:lnTo>
                  <a:pt x="282575" y="287147"/>
                </a:lnTo>
                <a:lnTo>
                  <a:pt x="178308" y="281432"/>
                </a:lnTo>
                <a:lnTo>
                  <a:pt x="186562" y="131825"/>
                </a:lnTo>
                <a:lnTo>
                  <a:pt x="187198" y="119761"/>
                </a:lnTo>
                <a:lnTo>
                  <a:pt x="186817" y="111887"/>
                </a:lnTo>
                <a:lnTo>
                  <a:pt x="185547" y="107442"/>
                </a:lnTo>
                <a:lnTo>
                  <a:pt x="183642" y="100457"/>
                </a:lnTo>
                <a:lnTo>
                  <a:pt x="156083" y="82931"/>
                </a:lnTo>
                <a:lnTo>
                  <a:pt x="147486" y="83331"/>
                </a:lnTo>
                <a:lnTo>
                  <a:pt x="116379" y="112268"/>
                </a:lnTo>
                <a:lnTo>
                  <a:pt x="104394" y="277368"/>
                </a:lnTo>
                <a:lnTo>
                  <a:pt x="0" y="271653"/>
                </a:lnTo>
                <a:lnTo>
                  <a:pt x="14986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17261" y="751205"/>
            <a:ext cx="135890" cy="382905"/>
          </a:xfrm>
          <a:custGeom>
            <a:avLst/>
            <a:gdLst/>
            <a:ahLst/>
            <a:cxnLst/>
            <a:rect l="l" t="t" r="r" b="b"/>
            <a:pathLst>
              <a:path w="135889" h="382905">
                <a:moveTo>
                  <a:pt x="31496" y="0"/>
                </a:moveTo>
                <a:lnTo>
                  <a:pt x="25526" y="70612"/>
                </a:lnTo>
                <a:lnTo>
                  <a:pt x="129412" y="79375"/>
                </a:lnTo>
                <a:lnTo>
                  <a:pt x="135382" y="8763"/>
                </a:lnTo>
                <a:lnTo>
                  <a:pt x="31496" y="0"/>
                </a:lnTo>
                <a:close/>
              </a:path>
              <a:path w="135889" h="382905">
                <a:moveTo>
                  <a:pt x="22860" y="103124"/>
                </a:moveTo>
                <a:lnTo>
                  <a:pt x="0" y="374015"/>
                </a:lnTo>
                <a:lnTo>
                  <a:pt x="103886" y="382904"/>
                </a:lnTo>
                <a:lnTo>
                  <a:pt x="126618" y="111760"/>
                </a:lnTo>
                <a:lnTo>
                  <a:pt x="22860" y="103124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042789" y="751205"/>
            <a:ext cx="109855" cy="79375"/>
          </a:xfrm>
          <a:custGeom>
            <a:avLst/>
            <a:gdLst/>
            <a:ahLst/>
            <a:cxnLst/>
            <a:rect l="l" t="t" r="r" b="b"/>
            <a:pathLst>
              <a:path w="109854" h="79375">
                <a:moveTo>
                  <a:pt x="5969" y="0"/>
                </a:moveTo>
                <a:lnTo>
                  <a:pt x="109855" y="8763"/>
                </a:lnTo>
                <a:lnTo>
                  <a:pt x="103886" y="79375"/>
                </a:lnTo>
                <a:lnTo>
                  <a:pt x="0" y="70612"/>
                </a:lnTo>
                <a:lnTo>
                  <a:pt x="5969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17261" y="854328"/>
            <a:ext cx="127000" cy="280035"/>
          </a:xfrm>
          <a:custGeom>
            <a:avLst/>
            <a:gdLst/>
            <a:ahLst/>
            <a:cxnLst/>
            <a:rect l="l" t="t" r="r" b="b"/>
            <a:pathLst>
              <a:path w="127000" h="280034">
                <a:moveTo>
                  <a:pt x="22860" y="0"/>
                </a:moveTo>
                <a:lnTo>
                  <a:pt x="126618" y="8636"/>
                </a:lnTo>
                <a:lnTo>
                  <a:pt x="103886" y="279780"/>
                </a:lnTo>
                <a:lnTo>
                  <a:pt x="0" y="270891"/>
                </a:lnTo>
                <a:lnTo>
                  <a:pt x="2286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189346" y="766826"/>
            <a:ext cx="142240" cy="384175"/>
          </a:xfrm>
          <a:custGeom>
            <a:avLst/>
            <a:gdLst/>
            <a:ahLst/>
            <a:cxnLst/>
            <a:rect l="l" t="t" r="r" b="b"/>
            <a:pathLst>
              <a:path w="142239" h="384175">
                <a:moveTo>
                  <a:pt x="37973" y="0"/>
                </a:moveTo>
                <a:lnTo>
                  <a:pt x="0" y="373506"/>
                </a:lnTo>
                <a:lnTo>
                  <a:pt x="103886" y="384048"/>
                </a:lnTo>
                <a:lnTo>
                  <a:pt x="141986" y="10668"/>
                </a:lnTo>
                <a:lnTo>
                  <a:pt x="3797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189346" y="766826"/>
            <a:ext cx="142240" cy="384175"/>
          </a:xfrm>
          <a:custGeom>
            <a:avLst/>
            <a:gdLst/>
            <a:ahLst/>
            <a:cxnLst/>
            <a:rect l="l" t="t" r="r" b="b"/>
            <a:pathLst>
              <a:path w="142239" h="384175">
                <a:moveTo>
                  <a:pt x="37973" y="0"/>
                </a:moveTo>
                <a:lnTo>
                  <a:pt x="141986" y="10668"/>
                </a:lnTo>
                <a:lnTo>
                  <a:pt x="103886" y="384048"/>
                </a:lnTo>
                <a:lnTo>
                  <a:pt x="0" y="373506"/>
                </a:lnTo>
                <a:lnTo>
                  <a:pt x="37973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361813" y="786002"/>
            <a:ext cx="149225" cy="385445"/>
          </a:xfrm>
          <a:custGeom>
            <a:avLst/>
            <a:gdLst/>
            <a:ahLst/>
            <a:cxnLst/>
            <a:rect l="l" t="t" r="r" b="b"/>
            <a:pathLst>
              <a:path w="149225" h="385444">
                <a:moveTo>
                  <a:pt x="45847" y="0"/>
                </a:moveTo>
                <a:lnTo>
                  <a:pt x="37211" y="70357"/>
                </a:lnTo>
                <a:lnTo>
                  <a:pt x="140588" y="83057"/>
                </a:lnTo>
                <a:lnTo>
                  <a:pt x="149225" y="12700"/>
                </a:lnTo>
                <a:lnTo>
                  <a:pt x="45847" y="0"/>
                </a:lnTo>
                <a:close/>
              </a:path>
              <a:path w="149225" h="385444">
                <a:moveTo>
                  <a:pt x="33147" y="102616"/>
                </a:moveTo>
                <a:lnTo>
                  <a:pt x="0" y="372618"/>
                </a:lnTo>
                <a:lnTo>
                  <a:pt x="103504" y="385318"/>
                </a:lnTo>
                <a:lnTo>
                  <a:pt x="136651" y="115443"/>
                </a:lnTo>
                <a:lnTo>
                  <a:pt x="33147" y="102616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399023" y="786002"/>
            <a:ext cx="112395" cy="83185"/>
          </a:xfrm>
          <a:custGeom>
            <a:avLst/>
            <a:gdLst/>
            <a:ahLst/>
            <a:cxnLst/>
            <a:rect l="l" t="t" r="r" b="b"/>
            <a:pathLst>
              <a:path w="112395" h="83184">
                <a:moveTo>
                  <a:pt x="8636" y="0"/>
                </a:moveTo>
                <a:lnTo>
                  <a:pt x="112013" y="12700"/>
                </a:lnTo>
                <a:lnTo>
                  <a:pt x="103377" y="83057"/>
                </a:lnTo>
                <a:lnTo>
                  <a:pt x="0" y="70357"/>
                </a:lnTo>
                <a:lnTo>
                  <a:pt x="8636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361813" y="888619"/>
            <a:ext cx="137160" cy="283210"/>
          </a:xfrm>
          <a:custGeom>
            <a:avLst/>
            <a:gdLst/>
            <a:ahLst/>
            <a:cxnLst/>
            <a:rect l="l" t="t" r="r" b="b"/>
            <a:pathLst>
              <a:path w="137160" h="283209">
                <a:moveTo>
                  <a:pt x="33147" y="0"/>
                </a:moveTo>
                <a:lnTo>
                  <a:pt x="136651" y="12826"/>
                </a:lnTo>
                <a:lnTo>
                  <a:pt x="103504" y="282701"/>
                </a:lnTo>
                <a:lnTo>
                  <a:pt x="0" y="270001"/>
                </a:lnTo>
                <a:lnTo>
                  <a:pt x="33147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535013" y="923609"/>
            <a:ext cx="314960" cy="288925"/>
          </a:xfrm>
          <a:custGeom>
            <a:avLst/>
            <a:gdLst/>
            <a:ahLst/>
            <a:cxnLst/>
            <a:rect l="l" t="t" r="r" b="b"/>
            <a:pathLst>
              <a:path w="314960" h="288925">
                <a:moveTo>
                  <a:pt x="143261" y="0"/>
                </a:moveTo>
                <a:lnTo>
                  <a:pt x="84449" y="10163"/>
                </a:lnTo>
                <a:lnTo>
                  <a:pt x="38371" y="41560"/>
                </a:lnTo>
                <a:lnTo>
                  <a:pt x="9745" y="89046"/>
                </a:lnTo>
                <a:lnTo>
                  <a:pt x="0" y="140200"/>
                </a:lnTo>
                <a:lnTo>
                  <a:pt x="416" y="158327"/>
                </a:lnTo>
                <a:lnTo>
                  <a:pt x="9679" y="198689"/>
                </a:lnTo>
                <a:lnTo>
                  <a:pt x="39004" y="243945"/>
                </a:lnTo>
                <a:lnTo>
                  <a:pt x="86578" y="272349"/>
                </a:lnTo>
                <a:lnTo>
                  <a:pt x="133504" y="284033"/>
                </a:lnTo>
                <a:lnTo>
                  <a:pt x="188527" y="288700"/>
                </a:lnTo>
                <a:lnTo>
                  <a:pt x="211228" y="286819"/>
                </a:lnTo>
                <a:lnTo>
                  <a:pt x="248314" y="274619"/>
                </a:lnTo>
                <a:lnTo>
                  <a:pt x="281132" y="250410"/>
                </a:lnTo>
                <a:lnTo>
                  <a:pt x="296445" y="233614"/>
                </a:lnTo>
                <a:lnTo>
                  <a:pt x="263206" y="224849"/>
                </a:lnTo>
                <a:lnTo>
                  <a:pt x="153473" y="224849"/>
                </a:lnTo>
                <a:lnTo>
                  <a:pt x="145950" y="224089"/>
                </a:lnTo>
                <a:lnTo>
                  <a:pt x="109882" y="200086"/>
                </a:lnTo>
                <a:lnTo>
                  <a:pt x="102542" y="172868"/>
                </a:lnTo>
                <a:lnTo>
                  <a:pt x="102643" y="160970"/>
                </a:lnTo>
                <a:lnTo>
                  <a:pt x="313508" y="160970"/>
                </a:lnTo>
                <a:lnTo>
                  <a:pt x="313836" y="158327"/>
                </a:lnTo>
                <a:lnTo>
                  <a:pt x="314384" y="134967"/>
                </a:lnTo>
                <a:lnTo>
                  <a:pt x="313773" y="128712"/>
                </a:lnTo>
                <a:lnTo>
                  <a:pt x="212371" y="128712"/>
                </a:lnTo>
                <a:lnTo>
                  <a:pt x="111152" y="111821"/>
                </a:lnTo>
                <a:lnTo>
                  <a:pt x="128932" y="77658"/>
                </a:lnTo>
                <a:lnTo>
                  <a:pt x="159508" y="64031"/>
                </a:lnTo>
                <a:lnTo>
                  <a:pt x="292338" y="64031"/>
                </a:lnTo>
                <a:lnTo>
                  <a:pt x="291095" y="61974"/>
                </a:lnTo>
                <a:lnTo>
                  <a:pt x="248398" y="25076"/>
                </a:lnTo>
                <a:lnTo>
                  <a:pt x="204341" y="8780"/>
                </a:lnTo>
                <a:lnTo>
                  <a:pt x="177192" y="3109"/>
                </a:lnTo>
                <a:lnTo>
                  <a:pt x="143261" y="0"/>
                </a:lnTo>
                <a:close/>
              </a:path>
              <a:path w="314960" h="288925">
                <a:moveTo>
                  <a:pt x="196750" y="207325"/>
                </a:moveTo>
                <a:lnTo>
                  <a:pt x="160984" y="224645"/>
                </a:lnTo>
                <a:lnTo>
                  <a:pt x="153473" y="224849"/>
                </a:lnTo>
                <a:lnTo>
                  <a:pt x="263206" y="224849"/>
                </a:lnTo>
                <a:lnTo>
                  <a:pt x="196750" y="207325"/>
                </a:lnTo>
                <a:close/>
              </a:path>
              <a:path w="314960" h="288925">
                <a:moveTo>
                  <a:pt x="313508" y="160970"/>
                </a:moveTo>
                <a:lnTo>
                  <a:pt x="102643" y="160970"/>
                </a:lnTo>
                <a:lnTo>
                  <a:pt x="308764" y="195387"/>
                </a:lnTo>
                <a:lnTo>
                  <a:pt x="310669" y="183830"/>
                </a:lnTo>
                <a:lnTo>
                  <a:pt x="313508" y="160970"/>
                </a:lnTo>
                <a:close/>
              </a:path>
              <a:path w="314960" h="288925">
                <a:moveTo>
                  <a:pt x="292338" y="64031"/>
                </a:moveTo>
                <a:lnTo>
                  <a:pt x="159508" y="64031"/>
                </a:lnTo>
                <a:lnTo>
                  <a:pt x="171350" y="64704"/>
                </a:lnTo>
                <a:lnTo>
                  <a:pt x="181356" y="67228"/>
                </a:lnTo>
                <a:lnTo>
                  <a:pt x="211228" y="102185"/>
                </a:lnTo>
                <a:lnTo>
                  <a:pt x="212541" y="118552"/>
                </a:lnTo>
                <a:lnTo>
                  <a:pt x="212371" y="128712"/>
                </a:lnTo>
                <a:lnTo>
                  <a:pt x="313773" y="128712"/>
                </a:lnTo>
                <a:lnTo>
                  <a:pt x="312312" y="113750"/>
                </a:lnTo>
                <a:lnTo>
                  <a:pt x="307621" y="94676"/>
                </a:lnTo>
                <a:lnTo>
                  <a:pt x="300495" y="77539"/>
                </a:lnTo>
                <a:lnTo>
                  <a:pt x="292338" y="64031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535013" y="923609"/>
            <a:ext cx="314960" cy="288925"/>
          </a:xfrm>
          <a:custGeom>
            <a:avLst/>
            <a:gdLst/>
            <a:ahLst/>
            <a:cxnLst/>
            <a:rect l="l" t="t" r="r" b="b"/>
            <a:pathLst>
              <a:path w="314960" h="288925">
                <a:moveTo>
                  <a:pt x="308764" y="195387"/>
                </a:moveTo>
                <a:lnTo>
                  <a:pt x="102643" y="160970"/>
                </a:lnTo>
                <a:lnTo>
                  <a:pt x="102542" y="172868"/>
                </a:lnTo>
                <a:lnTo>
                  <a:pt x="103739" y="183386"/>
                </a:lnTo>
                <a:lnTo>
                  <a:pt x="124916" y="216088"/>
                </a:lnTo>
                <a:lnTo>
                  <a:pt x="153473" y="224849"/>
                </a:lnTo>
                <a:lnTo>
                  <a:pt x="160984" y="224645"/>
                </a:lnTo>
                <a:lnTo>
                  <a:pt x="196750" y="207325"/>
                </a:lnTo>
                <a:lnTo>
                  <a:pt x="296445" y="233614"/>
                </a:lnTo>
                <a:lnTo>
                  <a:pt x="265092" y="264062"/>
                </a:lnTo>
                <a:lnTo>
                  <a:pt x="230786" y="282128"/>
                </a:lnTo>
                <a:lnTo>
                  <a:pt x="188527" y="288700"/>
                </a:lnTo>
                <a:lnTo>
                  <a:pt x="162635" y="287772"/>
                </a:lnTo>
                <a:lnTo>
                  <a:pt x="108446" y="278917"/>
                </a:lnTo>
                <a:lnTo>
                  <a:pt x="67853" y="264352"/>
                </a:lnTo>
                <a:lnTo>
                  <a:pt x="27523" y="230915"/>
                </a:lnTo>
                <a:lnTo>
                  <a:pt x="3706" y="180256"/>
                </a:lnTo>
                <a:lnTo>
                  <a:pt x="0" y="140200"/>
                </a:lnTo>
                <a:lnTo>
                  <a:pt x="2313" y="118552"/>
                </a:lnTo>
                <a:lnTo>
                  <a:pt x="21760" y="63386"/>
                </a:lnTo>
                <a:lnTo>
                  <a:pt x="59590" y="23556"/>
                </a:lnTo>
                <a:lnTo>
                  <a:pt x="112343" y="2331"/>
                </a:lnTo>
                <a:lnTo>
                  <a:pt x="143261" y="0"/>
                </a:lnTo>
                <a:lnTo>
                  <a:pt x="177192" y="3109"/>
                </a:lnTo>
                <a:lnTo>
                  <a:pt x="228072" y="16095"/>
                </a:lnTo>
                <a:lnTo>
                  <a:pt x="265330" y="35748"/>
                </a:lnTo>
                <a:lnTo>
                  <a:pt x="300495" y="77539"/>
                </a:lnTo>
                <a:lnTo>
                  <a:pt x="314384" y="134967"/>
                </a:lnTo>
                <a:lnTo>
                  <a:pt x="313836" y="158327"/>
                </a:lnTo>
                <a:lnTo>
                  <a:pt x="310669" y="183830"/>
                </a:lnTo>
                <a:lnTo>
                  <a:pt x="308764" y="195387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644641" y="986117"/>
            <a:ext cx="104505" cy="67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864352" y="989552"/>
            <a:ext cx="304800" cy="296545"/>
          </a:xfrm>
          <a:custGeom>
            <a:avLst/>
            <a:gdLst/>
            <a:ahLst/>
            <a:cxnLst/>
            <a:rect l="l" t="t" r="r" b="b"/>
            <a:pathLst>
              <a:path w="304800" h="296544">
                <a:moveTo>
                  <a:pt x="0" y="167163"/>
                </a:moveTo>
                <a:lnTo>
                  <a:pt x="12251" y="221116"/>
                </a:lnTo>
                <a:lnTo>
                  <a:pt x="38353" y="250126"/>
                </a:lnTo>
                <a:lnTo>
                  <a:pt x="86550" y="274685"/>
                </a:lnTo>
                <a:lnTo>
                  <a:pt x="143767" y="291179"/>
                </a:lnTo>
                <a:lnTo>
                  <a:pt x="185765" y="296132"/>
                </a:lnTo>
                <a:lnTo>
                  <a:pt x="203453" y="295179"/>
                </a:lnTo>
                <a:lnTo>
                  <a:pt x="245352" y="281088"/>
                </a:lnTo>
                <a:lnTo>
                  <a:pt x="272367" y="254174"/>
                </a:lnTo>
                <a:lnTo>
                  <a:pt x="281245" y="234632"/>
                </a:lnTo>
                <a:lnTo>
                  <a:pt x="158496" y="234632"/>
                </a:lnTo>
                <a:lnTo>
                  <a:pt x="149677" y="233846"/>
                </a:lnTo>
                <a:lnTo>
                  <a:pt x="112522" y="215804"/>
                </a:lnTo>
                <a:lnTo>
                  <a:pt x="102362" y="185578"/>
                </a:lnTo>
                <a:lnTo>
                  <a:pt x="0" y="167163"/>
                </a:lnTo>
                <a:close/>
              </a:path>
              <a:path w="304800" h="296544">
                <a:moveTo>
                  <a:pt x="134959" y="0"/>
                </a:moveTo>
                <a:lnTo>
                  <a:pt x="92773" y="5095"/>
                </a:lnTo>
                <a:lnTo>
                  <a:pt x="53228" y="33988"/>
                </a:lnTo>
                <a:lnTo>
                  <a:pt x="40036" y="80390"/>
                </a:lnTo>
                <a:lnTo>
                  <a:pt x="41584" y="91844"/>
                </a:lnTo>
                <a:lnTo>
                  <a:pt x="63515" y="131552"/>
                </a:lnTo>
                <a:lnTo>
                  <a:pt x="98107" y="154876"/>
                </a:lnTo>
                <a:lnTo>
                  <a:pt x="154832" y="183459"/>
                </a:lnTo>
                <a:lnTo>
                  <a:pt x="166528" y="189674"/>
                </a:lnTo>
                <a:lnTo>
                  <a:pt x="175005" y="194748"/>
                </a:lnTo>
                <a:lnTo>
                  <a:pt x="180086" y="198532"/>
                </a:lnTo>
                <a:lnTo>
                  <a:pt x="186689" y="204628"/>
                </a:lnTo>
                <a:lnTo>
                  <a:pt x="188722" y="211232"/>
                </a:lnTo>
                <a:lnTo>
                  <a:pt x="186817" y="218471"/>
                </a:lnTo>
                <a:lnTo>
                  <a:pt x="158496" y="234632"/>
                </a:lnTo>
                <a:lnTo>
                  <a:pt x="281245" y="234632"/>
                </a:lnTo>
                <a:lnTo>
                  <a:pt x="281939" y="232695"/>
                </a:lnTo>
                <a:lnTo>
                  <a:pt x="284224" y="221495"/>
                </a:lnTo>
                <a:lnTo>
                  <a:pt x="284737" y="211232"/>
                </a:lnTo>
                <a:lnTo>
                  <a:pt x="284729" y="209849"/>
                </a:lnTo>
                <a:lnTo>
                  <a:pt x="269367" y="166830"/>
                </a:lnTo>
                <a:lnTo>
                  <a:pt x="238680" y="140013"/>
                </a:lnTo>
                <a:lnTo>
                  <a:pt x="203628" y="121654"/>
                </a:lnTo>
                <a:lnTo>
                  <a:pt x="166645" y="105808"/>
                </a:lnTo>
                <a:lnTo>
                  <a:pt x="155082" y="100250"/>
                </a:lnTo>
                <a:lnTo>
                  <a:pt x="146401" y="95382"/>
                </a:lnTo>
                <a:lnTo>
                  <a:pt x="140588" y="91217"/>
                </a:lnTo>
                <a:lnTo>
                  <a:pt x="134874" y="86137"/>
                </a:lnTo>
                <a:lnTo>
                  <a:pt x="133000" y="80390"/>
                </a:lnTo>
                <a:lnTo>
                  <a:pt x="133079" y="79926"/>
                </a:lnTo>
                <a:lnTo>
                  <a:pt x="134874" y="73945"/>
                </a:lnTo>
                <a:lnTo>
                  <a:pt x="136398" y="68230"/>
                </a:lnTo>
                <a:lnTo>
                  <a:pt x="140462" y="64039"/>
                </a:lnTo>
                <a:lnTo>
                  <a:pt x="146812" y="61245"/>
                </a:lnTo>
                <a:lnTo>
                  <a:pt x="151955" y="59940"/>
                </a:lnTo>
                <a:lnTo>
                  <a:pt x="158051" y="59658"/>
                </a:lnTo>
                <a:lnTo>
                  <a:pt x="284569" y="59658"/>
                </a:lnTo>
                <a:lnTo>
                  <a:pt x="278050" y="51863"/>
                </a:lnTo>
                <a:lnTo>
                  <a:pt x="233140" y="23796"/>
                </a:lnTo>
                <a:lnTo>
                  <a:pt x="192912" y="10572"/>
                </a:lnTo>
                <a:lnTo>
                  <a:pt x="152294" y="1772"/>
                </a:lnTo>
                <a:lnTo>
                  <a:pt x="134959" y="0"/>
                </a:lnTo>
                <a:close/>
              </a:path>
              <a:path w="304800" h="296544">
                <a:moveTo>
                  <a:pt x="284569" y="59658"/>
                </a:moveTo>
                <a:lnTo>
                  <a:pt x="158051" y="59658"/>
                </a:lnTo>
                <a:lnTo>
                  <a:pt x="165100" y="60424"/>
                </a:lnTo>
                <a:lnTo>
                  <a:pt x="173100" y="62261"/>
                </a:lnTo>
                <a:lnTo>
                  <a:pt x="206628" y="91090"/>
                </a:lnTo>
                <a:lnTo>
                  <a:pt x="206756" y="100107"/>
                </a:lnTo>
                <a:lnTo>
                  <a:pt x="304546" y="117252"/>
                </a:lnTo>
                <a:lnTo>
                  <a:pt x="296027" y="79926"/>
                </a:lnTo>
                <a:lnTo>
                  <a:pt x="285208" y="60422"/>
                </a:lnTo>
                <a:lnTo>
                  <a:pt x="284569" y="5965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864352" y="989552"/>
            <a:ext cx="304800" cy="296545"/>
          </a:xfrm>
          <a:custGeom>
            <a:avLst/>
            <a:gdLst/>
            <a:ahLst/>
            <a:cxnLst/>
            <a:rect l="l" t="t" r="r" b="b"/>
            <a:pathLst>
              <a:path w="304800" h="296544">
                <a:moveTo>
                  <a:pt x="0" y="167163"/>
                </a:moveTo>
                <a:lnTo>
                  <a:pt x="102362" y="185578"/>
                </a:lnTo>
                <a:lnTo>
                  <a:pt x="103485" y="194748"/>
                </a:lnTo>
                <a:lnTo>
                  <a:pt x="105537" y="202834"/>
                </a:lnTo>
                <a:lnTo>
                  <a:pt x="139953" y="231679"/>
                </a:lnTo>
                <a:lnTo>
                  <a:pt x="158496" y="234632"/>
                </a:lnTo>
                <a:lnTo>
                  <a:pt x="166457" y="234037"/>
                </a:lnTo>
                <a:lnTo>
                  <a:pt x="188722" y="211232"/>
                </a:lnTo>
                <a:lnTo>
                  <a:pt x="186689" y="204628"/>
                </a:lnTo>
                <a:lnTo>
                  <a:pt x="154832" y="183459"/>
                </a:lnTo>
                <a:lnTo>
                  <a:pt x="117014" y="164810"/>
                </a:lnTo>
                <a:lnTo>
                  <a:pt x="98107" y="154876"/>
                </a:lnTo>
                <a:lnTo>
                  <a:pt x="63515" y="131552"/>
                </a:lnTo>
                <a:lnTo>
                  <a:pt x="41584" y="91844"/>
                </a:lnTo>
                <a:lnTo>
                  <a:pt x="40036" y="80390"/>
                </a:lnTo>
                <a:lnTo>
                  <a:pt x="40441" y="68794"/>
                </a:lnTo>
                <a:lnTo>
                  <a:pt x="60890" y="24568"/>
                </a:lnTo>
                <a:lnTo>
                  <a:pt x="105628" y="1772"/>
                </a:lnTo>
                <a:lnTo>
                  <a:pt x="134959" y="0"/>
                </a:lnTo>
                <a:lnTo>
                  <a:pt x="152352" y="1777"/>
                </a:lnTo>
                <a:lnTo>
                  <a:pt x="192912" y="10572"/>
                </a:lnTo>
                <a:lnTo>
                  <a:pt x="233140" y="23796"/>
                </a:lnTo>
                <a:lnTo>
                  <a:pt x="269726" y="44090"/>
                </a:lnTo>
                <a:lnTo>
                  <a:pt x="296027" y="79926"/>
                </a:lnTo>
                <a:lnTo>
                  <a:pt x="304546" y="117252"/>
                </a:lnTo>
                <a:lnTo>
                  <a:pt x="206756" y="100107"/>
                </a:lnTo>
                <a:lnTo>
                  <a:pt x="206628" y="91090"/>
                </a:lnTo>
                <a:lnTo>
                  <a:pt x="204088" y="83724"/>
                </a:lnTo>
                <a:lnTo>
                  <a:pt x="165100" y="60424"/>
                </a:lnTo>
                <a:lnTo>
                  <a:pt x="158051" y="59658"/>
                </a:lnTo>
                <a:lnTo>
                  <a:pt x="151955" y="59940"/>
                </a:lnTo>
                <a:lnTo>
                  <a:pt x="146812" y="61245"/>
                </a:lnTo>
                <a:lnTo>
                  <a:pt x="140462" y="64039"/>
                </a:lnTo>
                <a:lnTo>
                  <a:pt x="136398" y="68230"/>
                </a:lnTo>
                <a:lnTo>
                  <a:pt x="134874" y="73945"/>
                </a:lnTo>
                <a:lnTo>
                  <a:pt x="132969" y="80295"/>
                </a:lnTo>
                <a:lnTo>
                  <a:pt x="166645" y="105808"/>
                </a:lnTo>
                <a:lnTo>
                  <a:pt x="203628" y="121654"/>
                </a:lnTo>
                <a:lnTo>
                  <a:pt x="222821" y="131000"/>
                </a:lnTo>
                <a:lnTo>
                  <a:pt x="261131" y="157362"/>
                </a:lnTo>
                <a:lnTo>
                  <a:pt x="283600" y="199191"/>
                </a:lnTo>
                <a:lnTo>
                  <a:pt x="284781" y="210343"/>
                </a:lnTo>
                <a:lnTo>
                  <a:pt x="284224" y="221495"/>
                </a:lnTo>
                <a:lnTo>
                  <a:pt x="265062" y="263967"/>
                </a:lnTo>
                <a:lnTo>
                  <a:pt x="232981" y="287416"/>
                </a:lnTo>
                <a:lnTo>
                  <a:pt x="185765" y="296132"/>
                </a:lnTo>
                <a:lnTo>
                  <a:pt x="165862" y="294798"/>
                </a:lnTo>
                <a:lnTo>
                  <a:pt x="119507" y="285273"/>
                </a:lnTo>
                <a:lnTo>
                  <a:pt x="59499" y="262953"/>
                </a:lnTo>
                <a:lnTo>
                  <a:pt x="23113" y="236251"/>
                </a:lnTo>
                <a:lnTo>
                  <a:pt x="718" y="186513"/>
                </a:lnTo>
                <a:lnTo>
                  <a:pt x="0" y="167163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138926" y="1013713"/>
            <a:ext cx="311150" cy="365760"/>
          </a:xfrm>
          <a:custGeom>
            <a:avLst/>
            <a:gdLst/>
            <a:ahLst/>
            <a:cxnLst/>
            <a:rect l="l" t="t" r="r" b="b"/>
            <a:pathLst>
              <a:path w="311150" h="365759">
                <a:moveTo>
                  <a:pt x="54990" y="229234"/>
                </a:moveTo>
                <a:lnTo>
                  <a:pt x="0" y="302894"/>
                </a:lnTo>
                <a:lnTo>
                  <a:pt x="83185" y="365251"/>
                </a:lnTo>
                <a:lnTo>
                  <a:pt x="138302" y="291591"/>
                </a:lnTo>
                <a:lnTo>
                  <a:pt x="54990" y="229234"/>
                </a:lnTo>
                <a:close/>
              </a:path>
              <a:path w="311150" h="365759">
                <a:moveTo>
                  <a:pt x="221741" y="0"/>
                </a:moveTo>
                <a:lnTo>
                  <a:pt x="170434" y="68452"/>
                </a:lnTo>
                <a:lnTo>
                  <a:pt x="84454" y="218693"/>
                </a:lnTo>
                <a:lnTo>
                  <a:pt x="139573" y="259968"/>
                </a:lnTo>
                <a:lnTo>
                  <a:pt x="259714" y="135254"/>
                </a:lnTo>
                <a:lnTo>
                  <a:pt x="311023" y="66801"/>
                </a:lnTo>
                <a:lnTo>
                  <a:pt x="22174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223380" y="1013713"/>
            <a:ext cx="226695" cy="260350"/>
          </a:xfrm>
          <a:custGeom>
            <a:avLst/>
            <a:gdLst/>
            <a:ahLst/>
            <a:cxnLst/>
            <a:rect l="l" t="t" r="r" b="b"/>
            <a:pathLst>
              <a:path w="226695" h="260350">
                <a:moveTo>
                  <a:pt x="137287" y="0"/>
                </a:moveTo>
                <a:lnTo>
                  <a:pt x="226568" y="66801"/>
                </a:lnTo>
                <a:lnTo>
                  <a:pt x="175260" y="135254"/>
                </a:lnTo>
                <a:lnTo>
                  <a:pt x="55118" y="259968"/>
                </a:lnTo>
                <a:lnTo>
                  <a:pt x="0" y="218693"/>
                </a:lnTo>
                <a:lnTo>
                  <a:pt x="85979" y="68452"/>
                </a:lnTo>
                <a:lnTo>
                  <a:pt x="137287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138926" y="1242949"/>
            <a:ext cx="138430" cy="136525"/>
          </a:xfrm>
          <a:custGeom>
            <a:avLst/>
            <a:gdLst/>
            <a:ahLst/>
            <a:cxnLst/>
            <a:rect l="l" t="t" r="r" b="b"/>
            <a:pathLst>
              <a:path w="138429" h="136525">
                <a:moveTo>
                  <a:pt x="54990" y="0"/>
                </a:moveTo>
                <a:lnTo>
                  <a:pt x="138302" y="62356"/>
                </a:lnTo>
                <a:lnTo>
                  <a:pt x="83185" y="136017"/>
                </a:lnTo>
                <a:lnTo>
                  <a:pt x="0" y="73659"/>
                </a:lnTo>
                <a:lnTo>
                  <a:pt x="54990" y="0"/>
                </a:lnTo>
                <a:close/>
              </a:path>
            </a:pathLst>
          </a:custGeom>
          <a:ln w="317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49859" y="5458066"/>
            <a:ext cx="3300729" cy="1078230"/>
          </a:xfrm>
          <a:custGeom>
            <a:avLst/>
            <a:gdLst/>
            <a:ahLst/>
            <a:cxnLst/>
            <a:rect l="l" t="t" r="r" b="b"/>
            <a:pathLst>
              <a:path w="3300729" h="1078229">
                <a:moveTo>
                  <a:pt x="0" y="1077607"/>
                </a:moveTo>
                <a:lnTo>
                  <a:pt x="3300349" y="1077607"/>
                </a:lnTo>
                <a:lnTo>
                  <a:pt x="3300349" y="0"/>
                </a:lnTo>
                <a:lnTo>
                  <a:pt x="0" y="0"/>
                </a:lnTo>
                <a:lnTo>
                  <a:pt x="0" y="107760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850259" y="5458066"/>
            <a:ext cx="3300729" cy="1078230"/>
          </a:xfrm>
          <a:custGeom>
            <a:avLst/>
            <a:gdLst/>
            <a:ahLst/>
            <a:cxnLst/>
            <a:rect l="l" t="t" r="r" b="b"/>
            <a:pathLst>
              <a:path w="3300729" h="1078229">
                <a:moveTo>
                  <a:pt x="0" y="1077607"/>
                </a:moveTo>
                <a:lnTo>
                  <a:pt x="3300348" y="1077607"/>
                </a:lnTo>
                <a:lnTo>
                  <a:pt x="3300348" y="0"/>
                </a:lnTo>
                <a:lnTo>
                  <a:pt x="0" y="0"/>
                </a:lnTo>
                <a:lnTo>
                  <a:pt x="0" y="1077607"/>
                </a:lnTo>
                <a:close/>
              </a:path>
            </a:pathLst>
          </a:custGeom>
          <a:solidFill>
            <a:srgbClr val="FF75D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49859" y="6535610"/>
            <a:ext cx="3300729" cy="1069340"/>
          </a:xfrm>
          <a:custGeom>
            <a:avLst/>
            <a:gdLst/>
            <a:ahLst/>
            <a:cxnLst/>
            <a:rect l="l" t="t" r="r" b="b"/>
            <a:pathLst>
              <a:path w="3300729" h="1069340">
                <a:moveTo>
                  <a:pt x="0" y="1069149"/>
                </a:moveTo>
                <a:lnTo>
                  <a:pt x="3300349" y="1069149"/>
                </a:lnTo>
                <a:lnTo>
                  <a:pt x="3300349" y="0"/>
                </a:lnTo>
                <a:lnTo>
                  <a:pt x="0" y="0"/>
                </a:lnTo>
                <a:lnTo>
                  <a:pt x="0" y="1069149"/>
                </a:lnTo>
                <a:close/>
              </a:path>
            </a:pathLst>
          </a:custGeom>
          <a:solidFill>
            <a:srgbClr val="00ED6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850259" y="6535610"/>
            <a:ext cx="3300729" cy="1069340"/>
          </a:xfrm>
          <a:custGeom>
            <a:avLst/>
            <a:gdLst/>
            <a:ahLst/>
            <a:cxnLst/>
            <a:rect l="l" t="t" r="r" b="b"/>
            <a:pathLst>
              <a:path w="3300729" h="1069340">
                <a:moveTo>
                  <a:pt x="0" y="1069149"/>
                </a:moveTo>
                <a:lnTo>
                  <a:pt x="3300348" y="1069149"/>
                </a:lnTo>
                <a:lnTo>
                  <a:pt x="3300348" y="0"/>
                </a:lnTo>
                <a:lnTo>
                  <a:pt x="0" y="0"/>
                </a:lnTo>
                <a:lnTo>
                  <a:pt x="0" y="1069149"/>
                </a:lnTo>
                <a:close/>
              </a:path>
            </a:pathLst>
          </a:custGeom>
          <a:solidFill>
            <a:srgbClr val="2CC7FF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549859" y="5458079"/>
          <a:ext cx="6605905" cy="2146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6920"/>
                <a:gridCol w="3294379"/>
              </a:tblGrid>
              <a:tr h="1074419">
                <a:tc>
                  <a:txBody>
                    <a:bodyPr/>
                    <a:lstStyle/>
                    <a:p>
                      <a:pPr marL="118935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 spc="-10" b="1">
                          <a:latin typeface="Arial"/>
                          <a:cs typeface="Arial"/>
                        </a:rPr>
                        <a:t>Bathtime: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90905" marR="114300">
                        <a:lnSpc>
                          <a:spcPct val="106000"/>
                        </a:lnSpc>
                        <a:spcBef>
                          <a:spcPts val="65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bathing,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talk 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with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your child</a:t>
                      </a:r>
                      <a:r>
                        <a:rPr dirty="0" sz="1000" spc="-114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about 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why 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it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important 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keep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his/her 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body 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clean.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406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100" spc="10" b="1">
                          <a:latin typeface="Arial"/>
                          <a:cs typeface="Arial"/>
                        </a:rPr>
                        <a:t>Mealtime: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algn="ctr" marL="38735" marR="1310640" indent="-41910">
                        <a:lnSpc>
                          <a:spcPct val="106000"/>
                        </a:lnSpc>
                        <a:spcBef>
                          <a:spcPts val="655"/>
                        </a:spcBef>
                      </a:pPr>
                      <a:r>
                        <a:rPr dirty="0" sz="1000">
                          <a:latin typeface="Arial"/>
                          <a:cs typeface="Arial"/>
                        </a:rPr>
                        <a:t>Invite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your child 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help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prepare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 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favorite 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food 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dinner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0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snack.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6510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  <a:tr h="1063117">
                <a:tc>
                  <a:txBody>
                    <a:bodyPr/>
                    <a:lstStyle/>
                    <a:p>
                      <a:pPr marL="85090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5" b="1">
                          <a:latin typeface="Arial"/>
                          <a:cs typeface="Arial"/>
                        </a:rPr>
                        <a:t>Out </a:t>
                      </a:r>
                      <a:r>
                        <a:rPr dirty="0" sz="1100" spc="140" b="1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100" spc="5" b="1">
                          <a:latin typeface="Arial"/>
                          <a:cs typeface="Arial"/>
                        </a:rPr>
                        <a:t>About</a:t>
                      </a:r>
                      <a:r>
                        <a:rPr dirty="0" sz="1100" spc="-19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 b="1">
                          <a:latin typeface="Arial"/>
                          <a:cs typeface="Arial"/>
                        </a:rPr>
                        <a:t>(Traveling):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893444" marR="187960">
                        <a:lnSpc>
                          <a:spcPct val="106100"/>
                        </a:lnSpc>
                        <a:spcBef>
                          <a:spcPts val="650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Look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for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different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types 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homes</a:t>
                      </a:r>
                      <a:r>
                        <a:rPr dirty="0" sz="10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when  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riding 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from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place 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place.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Talk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about  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how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different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families live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different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types 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homes.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318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dirty="0" sz="1100" spc="-15" b="1">
                          <a:latin typeface="Arial"/>
                          <a:cs typeface="Arial"/>
                        </a:rPr>
                        <a:t>Bedtime:</a:t>
                      </a:r>
                      <a:endParaRPr sz="1100">
                        <a:latin typeface="Arial"/>
                        <a:cs typeface="Arial"/>
                      </a:endParaRPr>
                    </a:p>
                    <a:p>
                      <a:pPr marL="38735" marR="1162685">
                        <a:lnSpc>
                          <a:spcPct val="106000"/>
                        </a:lnSpc>
                        <a:spcBef>
                          <a:spcPts val="655"/>
                        </a:spcBef>
                      </a:pPr>
                      <a:r>
                        <a:rPr dirty="0" sz="1000" spc="-45">
                          <a:latin typeface="Arial"/>
                          <a:cs typeface="Arial"/>
                        </a:rPr>
                        <a:t>Read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books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and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talk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about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how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the 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characters are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feeling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story.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Do 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their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feelings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change?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Why?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18415">
                    <a:lnL w="9525">
                      <a:solidFill>
                        <a:srgbClr val="006FC0"/>
                      </a:solidFill>
                      <a:prstDash val="solid"/>
                    </a:lnL>
                    <a:lnR w="9525">
                      <a:solidFill>
                        <a:srgbClr val="006FC0"/>
                      </a:solidFill>
                      <a:prstDash val="solid"/>
                    </a:lnR>
                    <a:lnT w="9525">
                      <a:solidFill>
                        <a:srgbClr val="006FC0"/>
                      </a:solidFill>
                      <a:prstDash val="solid"/>
                    </a:lnT>
                    <a:lnB w="9525">
                      <a:solidFill>
                        <a:srgbClr val="006F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2" name="object 52"/>
          <p:cNvSpPr/>
          <p:nvPr/>
        </p:nvSpPr>
        <p:spPr>
          <a:xfrm>
            <a:off x="435863" y="5504650"/>
            <a:ext cx="1298448" cy="11338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32675" y="5701029"/>
            <a:ext cx="712127" cy="5486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5873496" y="5483313"/>
            <a:ext cx="1481327" cy="11338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070727" y="5680075"/>
            <a:ext cx="895096" cy="548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14527" y="6516623"/>
            <a:ext cx="1258836" cy="13167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09980" y="6712584"/>
            <a:ext cx="676313" cy="7315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5995415" y="6556209"/>
            <a:ext cx="1386839" cy="11338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6193409" y="6752717"/>
            <a:ext cx="801357" cy="54864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445004" y="1287652"/>
            <a:ext cx="2881375" cy="237744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949655" y="7879854"/>
            <a:ext cx="2005745" cy="150433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63" name="object 6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64" name="object 64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16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6765" y="1543811"/>
            <a:ext cx="4493895" cy="7105650"/>
          </a:xfrm>
          <a:custGeom>
            <a:avLst/>
            <a:gdLst/>
            <a:ahLst/>
            <a:cxnLst/>
            <a:rect l="l" t="t" r="r" b="b"/>
            <a:pathLst>
              <a:path w="4493895" h="7105650">
                <a:moveTo>
                  <a:pt x="748969" y="0"/>
                </a:moveTo>
                <a:lnTo>
                  <a:pt x="701605" y="1473"/>
                </a:lnTo>
                <a:lnTo>
                  <a:pt x="655024" y="5834"/>
                </a:lnTo>
                <a:lnTo>
                  <a:pt x="609313" y="12996"/>
                </a:lnTo>
                <a:lnTo>
                  <a:pt x="564559" y="22871"/>
                </a:lnTo>
                <a:lnTo>
                  <a:pt x="520852" y="35371"/>
                </a:lnTo>
                <a:lnTo>
                  <a:pt x="478278" y="50408"/>
                </a:lnTo>
                <a:lnTo>
                  <a:pt x="436926" y="67894"/>
                </a:lnTo>
                <a:lnTo>
                  <a:pt x="396883" y="87743"/>
                </a:lnTo>
                <a:lnTo>
                  <a:pt x="358237" y="109865"/>
                </a:lnTo>
                <a:lnTo>
                  <a:pt x="321075" y="134175"/>
                </a:lnTo>
                <a:lnTo>
                  <a:pt x="285485" y="160583"/>
                </a:lnTo>
                <a:lnTo>
                  <a:pt x="251556" y="189002"/>
                </a:lnTo>
                <a:lnTo>
                  <a:pt x="219375" y="219344"/>
                </a:lnTo>
                <a:lnTo>
                  <a:pt x="189029" y="251523"/>
                </a:lnTo>
                <a:lnTo>
                  <a:pt x="160606" y="285449"/>
                </a:lnTo>
                <a:lnTo>
                  <a:pt x="134195" y="321035"/>
                </a:lnTo>
                <a:lnTo>
                  <a:pt x="109882" y="358194"/>
                </a:lnTo>
                <a:lnTo>
                  <a:pt x="87757" y="396838"/>
                </a:lnTo>
                <a:lnTo>
                  <a:pt x="67905" y="436879"/>
                </a:lnTo>
                <a:lnTo>
                  <a:pt x="50416" y="478229"/>
                </a:lnTo>
                <a:lnTo>
                  <a:pt x="35377" y="520802"/>
                </a:lnTo>
                <a:lnTo>
                  <a:pt x="22875" y="564508"/>
                </a:lnTo>
                <a:lnTo>
                  <a:pt x="12999" y="609260"/>
                </a:lnTo>
                <a:lnTo>
                  <a:pt x="5835" y="654971"/>
                </a:lnTo>
                <a:lnTo>
                  <a:pt x="1473" y="701553"/>
                </a:lnTo>
                <a:lnTo>
                  <a:pt x="0" y="748919"/>
                </a:lnTo>
                <a:lnTo>
                  <a:pt x="0" y="6356477"/>
                </a:lnTo>
                <a:lnTo>
                  <a:pt x="1473" y="6403828"/>
                </a:lnTo>
                <a:lnTo>
                  <a:pt x="5835" y="6450399"/>
                </a:lnTo>
                <a:lnTo>
                  <a:pt x="12999" y="6496100"/>
                </a:lnTo>
                <a:lnTo>
                  <a:pt x="22875" y="6540845"/>
                </a:lnTo>
                <a:lnTo>
                  <a:pt x="35377" y="6584546"/>
                </a:lnTo>
                <a:lnTo>
                  <a:pt x="50416" y="6627114"/>
                </a:lnTo>
                <a:lnTo>
                  <a:pt x="67905" y="6668461"/>
                </a:lnTo>
                <a:lnTo>
                  <a:pt x="87757" y="6708501"/>
                </a:lnTo>
                <a:lnTo>
                  <a:pt x="109882" y="6747144"/>
                </a:lnTo>
                <a:lnTo>
                  <a:pt x="134195" y="6784304"/>
                </a:lnTo>
                <a:lnTo>
                  <a:pt x="160606" y="6819893"/>
                </a:lnTo>
                <a:lnTo>
                  <a:pt x="189029" y="6853821"/>
                </a:lnTo>
                <a:lnTo>
                  <a:pt x="219375" y="6886003"/>
                </a:lnTo>
                <a:lnTo>
                  <a:pt x="251556" y="6916349"/>
                </a:lnTo>
                <a:lnTo>
                  <a:pt x="285485" y="6944773"/>
                </a:lnTo>
                <a:lnTo>
                  <a:pt x="321075" y="6971186"/>
                </a:lnTo>
                <a:lnTo>
                  <a:pt x="358237" y="6995500"/>
                </a:lnTo>
                <a:lnTo>
                  <a:pt x="396883" y="7017627"/>
                </a:lnTo>
                <a:lnTo>
                  <a:pt x="436926" y="7037481"/>
                </a:lnTo>
                <a:lnTo>
                  <a:pt x="478278" y="7054972"/>
                </a:lnTo>
                <a:lnTo>
                  <a:pt x="520852" y="7070013"/>
                </a:lnTo>
                <a:lnTo>
                  <a:pt x="564559" y="7082517"/>
                </a:lnTo>
                <a:lnTo>
                  <a:pt x="609313" y="7092394"/>
                </a:lnTo>
                <a:lnTo>
                  <a:pt x="655024" y="7099559"/>
                </a:lnTo>
                <a:lnTo>
                  <a:pt x="701605" y="7103922"/>
                </a:lnTo>
                <a:lnTo>
                  <a:pt x="748969" y="7105396"/>
                </a:lnTo>
                <a:lnTo>
                  <a:pt x="3744645" y="7105396"/>
                </a:lnTo>
                <a:lnTo>
                  <a:pt x="3791997" y="7103922"/>
                </a:lnTo>
                <a:lnTo>
                  <a:pt x="3838568" y="7099559"/>
                </a:lnTo>
                <a:lnTo>
                  <a:pt x="3884269" y="7092394"/>
                </a:lnTo>
                <a:lnTo>
                  <a:pt x="3929014" y="7082517"/>
                </a:lnTo>
                <a:lnTo>
                  <a:pt x="3972714" y="7070013"/>
                </a:lnTo>
                <a:lnTo>
                  <a:pt x="4015282" y="7054972"/>
                </a:lnTo>
                <a:lnTo>
                  <a:pt x="4056630" y="7037481"/>
                </a:lnTo>
                <a:lnTo>
                  <a:pt x="4096670" y="7017627"/>
                </a:lnTo>
                <a:lnTo>
                  <a:pt x="4135313" y="6995500"/>
                </a:lnTo>
                <a:lnTo>
                  <a:pt x="4172473" y="6971186"/>
                </a:lnTo>
                <a:lnTo>
                  <a:pt x="4208061" y="6944773"/>
                </a:lnTo>
                <a:lnTo>
                  <a:pt x="4241990" y="6916349"/>
                </a:lnTo>
                <a:lnTo>
                  <a:pt x="4274172" y="6886003"/>
                </a:lnTo>
                <a:lnTo>
                  <a:pt x="4304518" y="6853821"/>
                </a:lnTo>
                <a:lnTo>
                  <a:pt x="4332942" y="6819893"/>
                </a:lnTo>
                <a:lnTo>
                  <a:pt x="4359354" y="6784304"/>
                </a:lnTo>
                <a:lnTo>
                  <a:pt x="4383669" y="6747144"/>
                </a:lnTo>
                <a:lnTo>
                  <a:pt x="4405796" y="6708501"/>
                </a:lnTo>
                <a:lnTo>
                  <a:pt x="4425649" y="6668461"/>
                </a:lnTo>
                <a:lnTo>
                  <a:pt x="4443141" y="6627114"/>
                </a:lnTo>
                <a:lnTo>
                  <a:pt x="4458182" y="6584546"/>
                </a:lnTo>
                <a:lnTo>
                  <a:pt x="4470685" y="6540845"/>
                </a:lnTo>
                <a:lnTo>
                  <a:pt x="4480563" y="6496100"/>
                </a:lnTo>
                <a:lnTo>
                  <a:pt x="4487727" y="6450399"/>
                </a:lnTo>
                <a:lnTo>
                  <a:pt x="4492090" y="6403828"/>
                </a:lnTo>
                <a:lnTo>
                  <a:pt x="4493564" y="6356477"/>
                </a:lnTo>
                <a:lnTo>
                  <a:pt x="4493564" y="748919"/>
                </a:lnTo>
                <a:lnTo>
                  <a:pt x="4492090" y="701553"/>
                </a:lnTo>
                <a:lnTo>
                  <a:pt x="4487727" y="654971"/>
                </a:lnTo>
                <a:lnTo>
                  <a:pt x="4480563" y="609260"/>
                </a:lnTo>
                <a:lnTo>
                  <a:pt x="4470685" y="564508"/>
                </a:lnTo>
                <a:lnTo>
                  <a:pt x="4458182" y="520802"/>
                </a:lnTo>
                <a:lnTo>
                  <a:pt x="4443141" y="478229"/>
                </a:lnTo>
                <a:lnTo>
                  <a:pt x="4425649" y="436879"/>
                </a:lnTo>
                <a:lnTo>
                  <a:pt x="4405796" y="396838"/>
                </a:lnTo>
                <a:lnTo>
                  <a:pt x="4383669" y="358194"/>
                </a:lnTo>
                <a:lnTo>
                  <a:pt x="4359354" y="321035"/>
                </a:lnTo>
                <a:lnTo>
                  <a:pt x="4332942" y="285449"/>
                </a:lnTo>
                <a:lnTo>
                  <a:pt x="4304518" y="251523"/>
                </a:lnTo>
                <a:lnTo>
                  <a:pt x="4274172" y="219344"/>
                </a:lnTo>
                <a:lnTo>
                  <a:pt x="4241990" y="189002"/>
                </a:lnTo>
                <a:lnTo>
                  <a:pt x="4208061" y="160583"/>
                </a:lnTo>
                <a:lnTo>
                  <a:pt x="4172473" y="134175"/>
                </a:lnTo>
                <a:lnTo>
                  <a:pt x="4135313" y="109865"/>
                </a:lnTo>
                <a:lnTo>
                  <a:pt x="4096670" y="87743"/>
                </a:lnTo>
                <a:lnTo>
                  <a:pt x="4056630" y="67894"/>
                </a:lnTo>
                <a:lnTo>
                  <a:pt x="4015282" y="50408"/>
                </a:lnTo>
                <a:lnTo>
                  <a:pt x="3972714" y="35371"/>
                </a:lnTo>
                <a:lnTo>
                  <a:pt x="3929014" y="22871"/>
                </a:lnTo>
                <a:lnTo>
                  <a:pt x="3884269" y="12996"/>
                </a:lnTo>
                <a:lnTo>
                  <a:pt x="3838568" y="5834"/>
                </a:lnTo>
                <a:lnTo>
                  <a:pt x="3791997" y="1473"/>
                </a:lnTo>
                <a:lnTo>
                  <a:pt x="3744645" y="0"/>
                </a:lnTo>
                <a:lnTo>
                  <a:pt x="748969" y="0"/>
                </a:lnTo>
              </a:path>
            </a:pathLst>
          </a:custGeom>
          <a:ln w="114299">
            <a:solidFill>
              <a:srgbClr val="92D0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71524" y="2801992"/>
            <a:ext cx="4131945" cy="104394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  <a:tabLst>
                <a:tab pos="2248535" algn="l"/>
                <a:tab pos="2476500" algn="l"/>
                <a:tab pos="4087495" algn="l"/>
              </a:tabLst>
            </a:pPr>
            <a:r>
              <a:rPr dirty="0" sz="1200" spc="-10">
                <a:latin typeface="Tahoma"/>
                <a:cs typeface="Tahoma"/>
              </a:rPr>
              <a:t>Name:</a:t>
            </a:r>
            <a:r>
              <a:rPr dirty="0" u="sng" sz="1200" spc="-1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	</a:t>
            </a:r>
            <a:r>
              <a:rPr dirty="0" sz="1200">
                <a:latin typeface="Tahoma"/>
                <a:cs typeface="Tahoma"/>
              </a:rPr>
              <a:t>_	</a:t>
            </a:r>
            <a:r>
              <a:rPr dirty="0" sz="1200" spc="-5">
                <a:latin typeface="Tahoma"/>
                <a:cs typeface="Tahoma"/>
              </a:rPr>
              <a:t>Date: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1200" spc="-10">
                <a:latin typeface="Tahoma"/>
                <a:cs typeface="Tahoma"/>
              </a:rPr>
              <a:t>This </a:t>
            </a:r>
            <a:r>
              <a:rPr dirty="0" sz="1200" spc="-5">
                <a:latin typeface="Tahoma"/>
                <a:cs typeface="Tahoma"/>
              </a:rPr>
              <a:t>week, </a:t>
            </a:r>
            <a:r>
              <a:rPr dirty="0" sz="1200">
                <a:latin typeface="Tahoma"/>
                <a:cs typeface="Tahoma"/>
              </a:rPr>
              <a:t>the </a:t>
            </a:r>
            <a:r>
              <a:rPr dirty="0" sz="1200" spc="-5">
                <a:latin typeface="Tahoma"/>
                <a:cs typeface="Tahoma"/>
              </a:rPr>
              <a:t>activity </a:t>
            </a:r>
            <a:r>
              <a:rPr dirty="0" sz="1200">
                <a:latin typeface="Tahoma"/>
                <a:cs typeface="Tahoma"/>
              </a:rPr>
              <a:t>I </a:t>
            </a:r>
            <a:r>
              <a:rPr dirty="0" sz="1200" spc="-5">
                <a:latin typeface="Tahoma"/>
                <a:cs typeface="Tahoma"/>
              </a:rPr>
              <a:t>enjoyed most</a:t>
            </a:r>
            <a:r>
              <a:rPr dirty="0" sz="1200" spc="4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was: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  <a:tabLst>
                <a:tab pos="3004185" algn="l"/>
                <a:tab pos="4118610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 spc="15">
                <a:latin typeface="Tahoma"/>
                <a:cs typeface="Tahoma"/>
              </a:rPr>
              <a:t>_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tabLst>
                <a:tab pos="3004185" algn="l"/>
                <a:tab pos="4118610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 spc="15">
                <a:latin typeface="Tahoma"/>
                <a:cs typeface="Tahoma"/>
              </a:rPr>
              <a:t>_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524" y="4094226"/>
            <a:ext cx="30422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Tahoma"/>
                <a:cs typeface="Tahoma"/>
              </a:rPr>
              <a:t>This </a:t>
            </a:r>
            <a:r>
              <a:rPr dirty="0" sz="1200" spc="-10">
                <a:latin typeface="Tahoma"/>
                <a:cs typeface="Tahoma"/>
              </a:rPr>
              <a:t>week, </a:t>
            </a:r>
            <a:r>
              <a:rPr dirty="0" sz="1200">
                <a:latin typeface="Tahoma"/>
                <a:cs typeface="Tahoma"/>
              </a:rPr>
              <a:t>I </a:t>
            </a:r>
            <a:r>
              <a:rPr dirty="0" sz="1200" spc="-5">
                <a:latin typeface="Tahoma"/>
                <a:cs typeface="Tahoma"/>
              </a:rPr>
              <a:t>spent </a:t>
            </a:r>
            <a:r>
              <a:rPr dirty="0" sz="1200">
                <a:latin typeface="Tahoma"/>
                <a:cs typeface="Tahoma"/>
              </a:rPr>
              <a:t>a </a:t>
            </a:r>
            <a:r>
              <a:rPr dirty="0" sz="1200" spc="-5">
                <a:latin typeface="Tahoma"/>
                <a:cs typeface="Tahoma"/>
              </a:rPr>
              <a:t>lot </a:t>
            </a:r>
            <a:r>
              <a:rPr dirty="0" sz="1200">
                <a:latin typeface="Tahoma"/>
                <a:cs typeface="Tahoma"/>
              </a:rPr>
              <a:t>of </a:t>
            </a:r>
            <a:r>
              <a:rPr dirty="0" sz="1200" spc="-5">
                <a:latin typeface="Tahoma"/>
                <a:cs typeface="Tahoma"/>
              </a:rPr>
              <a:t>time playing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with: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7348" y="4305401"/>
            <a:ext cx="969010" cy="105283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80340" indent="-168275">
              <a:lnSpc>
                <a:spcPct val="100000"/>
              </a:lnSpc>
              <a:spcBef>
                <a:spcPts val="385"/>
              </a:spcBef>
              <a:buFont typeface="Wingdings"/>
              <a:buChar char=""/>
              <a:tabLst>
                <a:tab pos="180975" algn="l"/>
              </a:tabLst>
            </a:pPr>
            <a:r>
              <a:rPr dirty="0" sz="1100">
                <a:latin typeface="Tahoma"/>
                <a:cs typeface="Tahoma"/>
              </a:rPr>
              <a:t>art</a:t>
            </a:r>
            <a:r>
              <a:rPr dirty="0" sz="1100" spc="-6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materials</a:t>
            </a:r>
            <a:endParaRPr sz="1100">
              <a:latin typeface="Tahoma"/>
              <a:cs typeface="Tahoma"/>
            </a:endParaRPr>
          </a:p>
          <a:p>
            <a:pPr marL="180340" indent="-168275">
              <a:lnSpc>
                <a:spcPct val="100000"/>
              </a:lnSpc>
              <a:spcBef>
                <a:spcPts val="290"/>
              </a:spcBef>
              <a:buFont typeface="Wingdings"/>
              <a:buChar char=""/>
              <a:tabLst>
                <a:tab pos="180975" algn="l"/>
              </a:tabLst>
            </a:pPr>
            <a:r>
              <a:rPr dirty="0" sz="1100">
                <a:latin typeface="Tahoma"/>
                <a:cs typeface="Tahoma"/>
              </a:rPr>
              <a:t>sand</a:t>
            </a:r>
            <a:endParaRPr sz="1100">
              <a:latin typeface="Tahoma"/>
              <a:cs typeface="Tahoma"/>
            </a:endParaRPr>
          </a:p>
          <a:p>
            <a:pPr marL="180340" indent="-168275">
              <a:lnSpc>
                <a:spcPct val="100000"/>
              </a:lnSpc>
              <a:spcBef>
                <a:spcPts val="310"/>
              </a:spcBef>
              <a:buFont typeface="Wingdings"/>
              <a:buChar char=""/>
              <a:tabLst>
                <a:tab pos="180975" algn="l"/>
              </a:tabLst>
            </a:pPr>
            <a:r>
              <a:rPr dirty="0" sz="1100" spc="-5">
                <a:latin typeface="Tahoma"/>
                <a:cs typeface="Tahoma"/>
              </a:rPr>
              <a:t>blocks</a:t>
            </a:r>
            <a:endParaRPr sz="1100">
              <a:latin typeface="Tahoma"/>
              <a:cs typeface="Tahoma"/>
            </a:endParaRPr>
          </a:p>
          <a:p>
            <a:pPr marL="180340" indent="-168275">
              <a:lnSpc>
                <a:spcPct val="100000"/>
              </a:lnSpc>
              <a:spcBef>
                <a:spcPts val="290"/>
              </a:spcBef>
              <a:buFont typeface="Wingdings"/>
              <a:buChar char=""/>
              <a:tabLst>
                <a:tab pos="180975" algn="l"/>
              </a:tabLst>
            </a:pPr>
            <a:r>
              <a:rPr dirty="0" sz="1100" spc="-5">
                <a:latin typeface="Tahoma"/>
                <a:cs typeface="Tahoma"/>
              </a:rPr>
              <a:t>play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food</a:t>
            </a:r>
            <a:endParaRPr sz="1100">
              <a:latin typeface="Tahoma"/>
              <a:cs typeface="Tahoma"/>
            </a:endParaRPr>
          </a:p>
          <a:p>
            <a:pPr marL="180340" indent="-168275">
              <a:lnSpc>
                <a:spcPct val="100000"/>
              </a:lnSpc>
              <a:spcBef>
                <a:spcPts val="310"/>
              </a:spcBef>
              <a:buFont typeface="Wingdings"/>
              <a:buChar char=""/>
              <a:tabLst>
                <a:tab pos="180975" algn="l"/>
              </a:tabLst>
            </a:pPr>
            <a:r>
              <a:rPr dirty="0" sz="1100" spc="-5">
                <a:latin typeface="Tahoma"/>
                <a:cs typeface="Tahoma"/>
              </a:rPr>
              <a:t>playsets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3708" y="4305401"/>
            <a:ext cx="836930" cy="105283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80340" indent="-167640">
              <a:lnSpc>
                <a:spcPct val="100000"/>
              </a:lnSpc>
              <a:spcBef>
                <a:spcPts val="385"/>
              </a:spcBef>
              <a:buFont typeface="Wingdings"/>
              <a:buChar char=""/>
              <a:tabLst>
                <a:tab pos="180340" algn="l"/>
              </a:tabLst>
            </a:pPr>
            <a:r>
              <a:rPr dirty="0" sz="1100" spc="-5">
                <a:latin typeface="Tahoma"/>
                <a:cs typeface="Tahoma"/>
              </a:rPr>
              <a:t>books</a:t>
            </a:r>
            <a:endParaRPr sz="1100">
              <a:latin typeface="Tahoma"/>
              <a:cs typeface="Tahoma"/>
            </a:endParaRPr>
          </a:p>
          <a:p>
            <a:pPr marL="180340" indent="-167640">
              <a:lnSpc>
                <a:spcPct val="100000"/>
              </a:lnSpc>
              <a:spcBef>
                <a:spcPts val="290"/>
              </a:spcBef>
              <a:buFont typeface="Wingdings"/>
              <a:buChar char=""/>
              <a:tabLst>
                <a:tab pos="180340" algn="l"/>
              </a:tabLst>
            </a:pPr>
            <a:r>
              <a:rPr dirty="0" sz="1100" spc="-5">
                <a:latin typeface="Tahoma"/>
                <a:cs typeface="Tahoma"/>
              </a:rPr>
              <a:t>water</a:t>
            </a:r>
            <a:endParaRPr sz="1100">
              <a:latin typeface="Tahoma"/>
              <a:cs typeface="Tahoma"/>
            </a:endParaRPr>
          </a:p>
          <a:p>
            <a:pPr marL="180340" indent="-167640">
              <a:lnSpc>
                <a:spcPct val="100000"/>
              </a:lnSpc>
              <a:spcBef>
                <a:spcPts val="310"/>
              </a:spcBef>
              <a:buFont typeface="Wingdings"/>
              <a:buChar char=""/>
              <a:tabLst>
                <a:tab pos="180340" algn="l"/>
              </a:tabLst>
            </a:pPr>
            <a:r>
              <a:rPr dirty="0" sz="1100">
                <a:latin typeface="Tahoma"/>
                <a:cs typeface="Tahoma"/>
              </a:rPr>
              <a:t>riding</a:t>
            </a:r>
            <a:r>
              <a:rPr dirty="0" sz="1100" spc="-8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toys</a:t>
            </a:r>
            <a:endParaRPr sz="1100">
              <a:latin typeface="Tahoma"/>
              <a:cs typeface="Tahoma"/>
            </a:endParaRPr>
          </a:p>
          <a:p>
            <a:pPr marL="180340" indent="-167640">
              <a:lnSpc>
                <a:spcPct val="100000"/>
              </a:lnSpc>
              <a:spcBef>
                <a:spcPts val="290"/>
              </a:spcBef>
              <a:buFont typeface="Wingdings"/>
              <a:buChar char=""/>
              <a:tabLst>
                <a:tab pos="180340" algn="l"/>
              </a:tabLst>
            </a:pPr>
            <a:r>
              <a:rPr dirty="0" sz="1100" spc="-5">
                <a:latin typeface="Tahoma"/>
                <a:cs typeface="Tahoma"/>
              </a:rPr>
              <a:t>dolls</a:t>
            </a:r>
            <a:endParaRPr sz="1100">
              <a:latin typeface="Tahoma"/>
              <a:cs typeface="Tahoma"/>
            </a:endParaRPr>
          </a:p>
          <a:p>
            <a:pPr marL="180340" indent="-167640">
              <a:lnSpc>
                <a:spcPct val="100000"/>
              </a:lnSpc>
              <a:spcBef>
                <a:spcPts val="310"/>
              </a:spcBef>
              <a:buFont typeface="Wingdings"/>
              <a:buChar char=""/>
              <a:tabLst>
                <a:tab pos="180340" algn="l"/>
              </a:tabLst>
            </a:pPr>
            <a:r>
              <a:rPr dirty="0" sz="1100" spc="-5">
                <a:latin typeface="Tahoma"/>
                <a:cs typeface="Tahoma"/>
              </a:rPr>
              <a:t>balls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29178" y="4305401"/>
            <a:ext cx="1273175" cy="1052830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177165" indent="-165100">
              <a:lnSpc>
                <a:spcPct val="100000"/>
              </a:lnSpc>
              <a:spcBef>
                <a:spcPts val="385"/>
              </a:spcBef>
              <a:buFont typeface="Wingdings"/>
              <a:buChar char=""/>
              <a:tabLst>
                <a:tab pos="177800" algn="l"/>
              </a:tabLst>
            </a:pPr>
            <a:r>
              <a:rPr dirty="0" sz="1100" spc="-5">
                <a:latin typeface="Tahoma"/>
                <a:cs typeface="Tahoma"/>
              </a:rPr>
              <a:t>toy</a:t>
            </a:r>
            <a:r>
              <a:rPr dirty="0" sz="1100" spc="-15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vehicles</a:t>
            </a:r>
            <a:endParaRPr sz="1100">
              <a:latin typeface="Tahoma"/>
              <a:cs typeface="Tahoma"/>
            </a:endParaRPr>
          </a:p>
          <a:p>
            <a:pPr marL="177165" indent="-165100">
              <a:lnSpc>
                <a:spcPct val="100000"/>
              </a:lnSpc>
              <a:spcBef>
                <a:spcPts val="290"/>
              </a:spcBef>
              <a:buFont typeface="Wingdings"/>
              <a:buChar char=""/>
              <a:tabLst>
                <a:tab pos="177800" algn="l"/>
              </a:tabLst>
            </a:pPr>
            <a:r>
              <a:rPr dirty="0" sz="1100" spc="-5">
                <a:latin typeface="Tahoma"/>
                <a:cs typeface="Tahoma"/>
              </a:rPr>
              <a:t>puzzles</a:t>
            </a:r>
            <a:endParaRPr sz="1100">
              <a:latin typeface="Tahoma"/>
              <a:cs typeface="Tahoma"/>
            </a:endParaRPr>
          </a:p>
          <a:p>
            <a:pPr marL="177165" indent="-165100">
              <a:lnSpc>
                <a:spcPct val="100000"/>
              </a:lnSpc>
              <a:spcBef>
                <a:spcPts val="310"/>
              </a:spcBef>
              <a:buFont typeface="Wingdings"/>
              <a:buChar char=""/>
              <a:tabLst>
                <a:tab pos="177800" algn="l"/>
              </a:tabLst>
            </a:pPr>
            <a:r>
              <a:rPr dirty="0" sz="1100" spc="-5">
                <a:latin typeface="Tahoma"/>
                <a:cs typeface="Tahoma"/>
              </a:rPr>
              <a:t>toy/plush</a:t>
            </a:r>
            <a:r>
              <a:rPr dirty="0" sz="1100" spc="-50">
                <a:latin typeface="Tahoma"/>
                <a:cs typeface="Tahoma"/>
              </a:rPr>
              <a:t> </a:t>
            </a:r>
            <a:r>
              <a:rPr dirty="0" sz="1100" spc="-5">
                <a:latin typeface="Tahoma"/>
                <a:cs typeface="Tahoma"/>
              </a:rPr>
              <a:t>animals</a:t>
            </a:r>
            <a:endParaRPr sz="1100">
              <a:latin typeface="Tahoma"/>
              <a:cs typeface="Tahoma"/>
            </a:endParaRPr>
          </a:p>
          <a:p>
            <a:pPr marL="177165" indent="-165100">
              <a:lnSpc>
                <a:spcPct val="100000"/>
              </a:lnSpc>
              <a:spcBef>
                <a:spcPts val="290"/>
              </a:spcBef>
              <a:buFont typeface="Wingdings"/>
              <a:buChar char=""/>
              <a:tabLst>
                <a:tab pos="177800" algn="l"/>
              </a:tabLst>
            </a:pPr>
            <a:r>
              <a:rPr dirty="0" sz="1100" spc="-5">
                <a:latin typeface="Tahoma"/>
                <a:cs typeface="Tahoma"/>
              </a:rPr>
              <a:t>dress-up</a:t>
            </a:r>
            <a:r>
              <a:rPr dirty="0" sz="1100" spc="-45">
                <a:latin typeface="Tahoma"/>
                <a:cs typeface="Tahoma"/>
              </a:rPr>
              <a:t> </a:t>
            </a:r>
            <a:r>
              <a:rPr dirty="0" sz="1100">
                <a:latin typeface="Tahoma"/>
                <a:cs typeface="Tahoma"/>
              </a:rPr>
              <a:t>clothes</a:t>
            </a:r>
            <a:endParaRPr sz="1100">
              <a:latin typeface="Tahoma"/>
              <a:cs typeface="Tahoma"/>
            </a:endParaRPr>
          </a:p>
          <a:p>
            <a:pPr marL="177165" indent="-165100">
              <a:lnSpc>
                <a:spcPct val="100000"/>
              </a:lnSpc>
              <a:spcBef>
                <a:spcPts val="310"/>
              </a:spcBef>
              <a:buFont typeface="Wingdings"/>
              <a:buChar char=""/>
              <a:tabLst>
                <a:tab pos="177800" algn="l"/>
              </a:tabLst>
            </a:pPr>
            <a:r>
              <a:rPr dirty="0" sz="1100" spc="-5">
                <a:latin typeface="Tahoma"/>
                <a:cs typeface="Tahoma"/>
              </a:rPr>
              <a:t>playdough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7348" y="5390133"/>
            <a:ext cx="3178810" cy="1936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80340" indent="-168275">
              <a:lnSpc>
                <a:spcPct val="100000"/>
              </a:lnSpc>
              <a:spcBef>
                <a:spcPts val="105"/>
              </a:spcBef>
              <a:buFont typeface="Wingdings"/>
              <a:buChar char=""/>
              <a:tabLst>
                <a:tab pos="180975" algn="l"/>
                <a:tab pos="3165475" algn="l"/>
              </a:tabLst>
            </a:pPr>
            <a:r>
              <a:rPr dirty="0" sz="1100" spc="-5">
                <a:latin typeface="Tahoma"/>
                <a:cs typeface="Tahoma"/>
              </a:rPr>
              <a:t>other</a:t>
            </a:r>
            <a:r>
              <a:rPr dirty="0" sz="1100" spc="-25">
                <a:latin typeface="Tahoma"/>
                <a:cs typeface="Tahoma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7348" y="5789848"/>
            <a:ext cx="4050029" cy="104648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200">
                <a:latin typeface="Tahoma"/>
                <a:cs typeface="Tahoma"/>
              </a:rPr>
              <a:t>I </a:t>
            </a:r>
            <a:r>
              <a:rPr dirty="0" sz="1200" spc="-5">
                <a:latin typeface="Tahoma"/>
                <a:cs typeface="Tahoma"/>
              </a:rPr>
              <a:t>am trying very hard </a:t>
            </a:r>
            <a:r>
              <a:rPr dirty="0" sz="1200">
                <a:latin typeface="Tahoma"/>
                <a:cs typeface="Tahoma"/>
              </a:rPr>
              <a:t>to </a:t>
            </a:r>
            <a:r>
              <a:rPr dirty="0" sz="1200" spc="-10">
                <a:latin typeface="Tahoma"/>
                <a:cs typeface="Tahoma"/>
              </a:rPr>
              <a:t>learn </a:t>
            </a:r>
            <a:r>
              <a:rPr dirty="0" sz="1200">
                <a:latin typeface="Tahoma"/>
                <a:cs typeface="Tahoma"/>
              </a:rPr>
              <a:t>how</a:t>
            </a:r>
            <a:r>
              <a:rPr dirty="0" sz="1200" spc="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tabLst>
                <a:tab pos="3004185" algn="l"/>
                <a:tab pos="4036695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sz="1200" spc="10">
                <a:latin typeface="Tahoma"/>
                <a:cs typeface="Tahoma"/>
              </a:rPr>
              <a:t>_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  <a:tabLst>
                <a:tab pos="3004185" algn="l"/>
                <a:tab pos="4036060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 spc="15">
                <a:latin typeface="Tahoma"/>
                <a:cs typeface="Tahoma"/>
              </a:rPr>
              <a:t>_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004185" algn="l"/>
                <a:tab pos="4036060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 spc="15">
                <a:latin typeface="Tahoma"/>
                <a:cs typeface="Tahoma"/>
              </a:rPr>
              <a:t>_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7348" y="6999244"/>
            <a:ext cx="4049395" cy="104140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dirty="0" sz="1200">
                <a:latin typeface="Tahoma"/>
                <a:cs typeface="Tahoma"/>
              </a:rPr>
              <a:t>I </a:t>
            </a:r>
            <a:r>
              <a:rPr dirty="0" sz="1200" spc="-5">
                <a:latin typeface="Tahoma"/>
                <a:cs typeface="Tahoma"/>
              </a:rPr>
              <a:t>am </a:t>
            </a:r>
            <a:r>
              <a:rPr dirty="0" sz="1200" spc="-10">
                <a:latin typeface="Tahoma"/>
                <a:cs typeface="Tahoma"/>
              </a:rPr>
              <a:t>getting </a:t>
            </a:r>
            <a:r>
              <a:rPr dirty="0" sz="1200" spc="-5">
                <a:latin typeface="Tahoma"/>
                <a:cs typeface="Tahoma"/>
              </a:rPr>
              <a:t>very </a:t>
            </a:r>
            <a:r>
              <a:rPr dirty="0" sz="1200">
                <a:latin typeface="Tahoma"/>
                <a:cs typeface="Tahoma"/>
              </a:rPr>
              <a:t>good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 spc="-5">
                <a:latin typeface="Tahoma"/>
                <a:cs typeface="Tahoma"/>
              </a:rPr>
              <a:t>at: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  <a:tabLst>
                <a:tab pos="3004185" algn="l"/>
                <a:tab pos="4036060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 spc="15">
                <a:latin typeface="Tahoma"/>
                <a:cs typeface="Tahoma"/>
              </a:rPr>
              <a:t>_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  <a:tabLst>
                <a:tab pos="3004185" algn="l"/>
                <a:tab pos="4036060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 spc="15">
                <a:latin typeface="Tahoma"/>
                <a:cs typeface="Tahoma"/>
              </a:rPr>
              <a:t>_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  <a:tabLst>
                <a:tab pos="3004185" algn="l"/>
                <a:tab pos="4036060" algn="l"/>
              </a:tabLst>
            </a:pP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dirty="0" sz="1200" spc="15">
                <a:latin typeface="Tahoma"/>
                <a:cs typeface="Tahoma"/>
              </a:rPr>
              <a:t>_</a:t>
            </a:r>
            <a:r>
              <a:rPr dirty="0" u="sng" sz="12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7445" y="1987117"/>
            <a:ext cx="242125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000" spc="-5" b="1">
                <a:solidFill>
                  <a:srgbClr val="3E3E3E"/>
                </a:solidFill>
                <a:latin typeface="Tahoma"/>
                <a:cs typeface="Tahoma"/>
              </a:rPr>
              <a:t>All About </a:t>
            </a:r>
            <a:r>
              <a:rPr dirty="0" sz="2000" spc="-10" b="1">
                <a:solidFill>
                  <a:srgbClr val="3E3E3E"/>
                </a:solidFill>
                <a:latin typeface="Tahoma"/>
                <a:cs typeface="Tahoma"/>
              </a:rPr>
              <a:t>My</a:t>
            </a:r>
            <a:r>
              <a:rPr dirty="0" sz="2000" spc="-45" b="1">
                <a:solidFill>
                  <a:srgbClr val="3E3E3E"/>
                </a:solidFill>
                <a:latin typeface="Tahoma"/>
                <a:cs typeface="Tahoma"/>
              </a:rPr>
              <a:t> </a:t>
            </a:r>
            <a:r>
              <a:rPr dirty="0" sz="2000" spc="-10" b="1">
                <a:solidFill>
                  <a:srgbClr val="3E3E3E"/>
                </a:solidFill>
                <a:latin typeface="Tahoma"/>
                <a:cs typeface="Tahoma"/>
              </a:rPr>
              <a:t>Week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3129" y="1784985"/>
            <a:ext cx="1175144" cy="8812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301622" y="621538"/>
            <a:ext cx="3917315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5" b="1">
                <a:latin typeface="Verdana"/>
                <a:cs typeface="Verdana"/>
              </a:rPr>
              <a:t>Sample All About My </a:t>
            </a:r>
            <a:r>
              <a:rPr dirty="0" sz="1600" spc="5" b="1">
                <a:latin typeface="Verdana"/>
                <a:cs typeface="Verdana"/>
              </a:rPr>
              <a:t>Week</a:t>
            </a:r>
            <a:r>
              <a:rPr dirty="0" sz="1600" spc="-55" b="1">
                <a:latin typeface="Verdana"/>
                <a:cs typeface="Verdana"/>
              </a:rPr>
              <a:t> </a:t>
            </a:r>
            <a:r>
              <a:rPr dirty="0" sz="1600" spc="-5" b="1">
                <a:latin typeface="Verdana"/>
                <a:cs typeface="Verdana"/>
              </a:rPr>
              <a:t>Report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8" name="object 18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3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33186" y="2635681"/>
            <a:ext cx="1757045" cy="20624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100"/>
              </a:lnSpc>
              <a:spcBef>
                <a:spcPts val="95"/>
              </a:spcBef>
            </a:pPr>
            <a:r>
              <a:rPr dirty="0" sz="1400" spc="-5">
                <a:latin typeface="Verdana"/>
                <a:cs typeface="Verdana"/>
              </a:rPr>
              <a:t>These </a:t>
            </a:r>
            <a:r>
              <a:rPr dirty="0" sz="1400" spc="-10">
                <a:latin typeface="Verdana"/>
                <a:cs typeface="Verdana"/>
              </a:rPr>
              <a:t>reports </a:t>
            </a:r>
            <a:r>
              <a:rPr dirty="0" sz="1400" spc="-5">
                <a:latin typeface="Verdana"/>
                <a:cs typeface="Verdana"/>
              </a:rPr>
              <a:t>are  </a:t>
            </a:r>
            <a:r>
              <a:rPr dirty="0" sz="1400" spc="-10">
                <a:latin typeface="Verdana"/>
                <a:cs typeface="Verdana"/>
              </a:rPr>
              <a:t>designed </a:t>
            </a:r>
            <a:r>
              <a:rPr dirty="0" sz="1400" spc="5">
                <a:latin typeface="Verdana"/>
                <a:cs typeface="Verdana"/>
              </a:rPr>
              <a:t>to </a:t>
            </a:r>
            <a:r>
              <a:rPr dirty="0" sz="1400" spc="-10">
                <a:latin typeface="Verdana"/>
                <a:cs typeface="Verdana"/>
              </a:rPr>
              <a:t>go  </a:t>
            </a:r>
            <a:r>
              <a:rPr dirty="0" sz="1400" spc="-15">
                <a:latin typeface="Verdana"/>
                <a:cs typeface="Verdana"/>
              </a:rPr>
              <a:t>home </a:t>
            </a:r>
            <a:r>
              <a:rPr dirty="0" sz="1400" spc="-5">
                <a:latin typeface="Verdana"/>
                <a:cs typeface="Verdana"/>
              </a:rPr>
              <a:t>at the end </a:t>
            </a:r>
            <a:r>
              <a:rPr dirty="0" sz="1400" spc="-10">
                <a:latin typeface="Verdana"/>
                <a:cs typeface="Verdana"/>
              </a:rPr>
              <a:t>of  </a:t>
            </a:r>
            <a:r>
              <a:rPr dirty="0" sz="1400" spc="-5">
                <a:latin typeface="Verdana"/>
                <a:cs typeface="Verdana"/>
              </a:rPr>
              <a:t>the </a:t>
            </a:r>
            <a:r>
              <a:rPr dirty="0" sz="1400" spc="-10">
                <a:latin typeface="Verdana"/>
                <a:cs typeface="Verdana"/>
              </a:rPr>
              <a:t>week. </a:t>
            </a:r>
            <a:r>
              <a:rPr dirty="0" sz="1400" spc="-5">
                <a:latin typeface="Verdana"/>
                <a:cs typeface="Verdana"/>
              </a:rPr>
              <a:t>There  are </a:t>
            </a:r>
            <a:r>
              <a:rPr dirty="0" sz="1400" spc="-10">
                <a:latin typeface="Verdana"/>
                <a:cs typeface="Verdana"/>
              </a:rPr>
              <a:t>2 reports </a:t>
            </a:r>
            <a:r>
              <a:rPr dirty="0" sz="1400" spc="-5">
                <a:latin typeface="Verdana"/>
                <a:cs typeface="Verdana"/>
              </a:rPr>
              <a:t>for  each unit. They</a:t>
            </a:r>
            <a:r>
              <a:rPr dirty="0" sz="1400" spc="-7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are  also </a:t>
            </a:r>
            <a:r>
              <a:rPr dirty="0" sz="1400" spc="-10">
                <a:latin typeface="Verdana"/>
                <a:cs typeface="Verdana"/>
              </a:rPr>
              <a:t>available </a:t>
            </a:r>
            <a:r>
              <a:rPr dirty="0" sz="1400" spc="-20">
                <a:latin typeface="Verdana"/>
                <a:cs typeface="Verdana"/>
              </a:rPr>
              <a:t>in  </a:t>
            </a:r>
            <a:r>
              <a:rPr dirty="0" sz="1400" spc="-10">
                <a:latin typeface="Verdana"/>
                <a:cs typeface="Verdana"/>
              </a:rPr>
              <a:t>both </a:t>
            </a:r>
            <a:r>
              <a:rPr dirty="0" sz="1400" spc="-5">
                <a:latin typeface="Verdana"/>
                <a:cs typeface="Verdana"/>
              </a:rPr>
              <a:t>English </a:t>
            </a:r>
            <a:r>
              <a:rPr dirty="0" sz="1400" spc="-10">
                <a:latin typeface="Verdana"/>
                <a:cs typeface="Verdana"/>
              </a:rPr>
              <a:t>&amp;  </a:t>
            </a:r>
            <a:r>
              <a:rPr dirty="0" sz="1400" spc="-5">
                <a:latin typeface="Verdana"/>
                <a:cs typeface="Verdana"/>
              </a:rPr>
              <a:t>Spanish.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33186" y="5052859"/>
            <a:ext cx="1677035" cy="183451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6000"/>
              </a:lnSpc>
              <a:spcBef>
                <a:spcPts val="100"/>
              </a:spcBef>
            </a:pPr>
            <a:r>
              <a:rPr dirty="0" sz="1400" spc="-50">
                <a:latin typeface="Verdana"/>
                <a:cs typeface="Verdana"/>
              </a:rPr>
              <a:t>We </a:t>
            </a:r>
            <a:r>
              <a:rPr dirty="0" sz="1400" spc="-5">
                <a:latin typeface="Verdana"/>
                <a:cs typeface="Verdana"/>
              </a:rPr>
              <a:t>encourage  </a:t>
            </a:r>
            <a:r>
              <a:rPr dirty="0" sz="1400" spc="-10">
                <a:latin typeface="Verdana"/>
                <a:cs typeface="Verdana"/>
              </a:rPr>
              <a:t>providers to </a:t>
            </a:r>
            <a:r>
              <a:rPr dirty="0" sz="1400" spc="-15">
                <a:latin typeface="Verdana"/>
                <a:cs typeface="Verdana"/>
              </a:rPr>
              <a:t>make  </a:t>
            </a:r>
            <a:r>
              <a:rPr dirty="0" sz="1400" spc="-10">
                <a:latin typeface="Verdana"/>
                <a:cs typeface="Verdana"/>
              </a:rPr>
              <a:t>copies </a:t>
            </a:r>
            <a:r>
              <a:rPr dirty="0" sz="1400">
                <a:latin typeface="Verdana"/>
                <a:cs typeface="Verdana"/>
              </a:rPr>
              <a:t>of </a:t>
            </a:r>
            <a:r>
              <a:rPr dirty="0" sz="1400" spc="-5">
                <a:latin typeface="Verdana"/>
                <a:cs typeface="Verdana"/>
              </a:rPr>
              <a:t>the  </a:t>
            </a:r>
            <a:r>
              <a:rPr dirty="0" sz="1400" spc="-10">
                <a:latin typeface="Verdana"/>
                <a:cs typeface="Verdana"/>
              </a:rPr>
              <a:t>completed </a:t>
            </a:r>
            <a:r>
              <a:rPr dirty="0" sz="1400" spc="-5">
                <a:latin typeface="Verdana"/>
                <a:cs typeface="Verdana"/>
              </a:rPr>
              <a:t>reports  </a:t>
            </a:r>
            <a:r>
              <a:rPr dirty="0" sz="1400" spc="-10">
                <a:latin typeface="Verdana"/>
                <a:cs typeface="Verdana"/>
              </a:rPr>
              <a:t>before sending  </a:t>
            </a:r>
            <a:r>
              <a:rPr dirty="0" sz="1400" spc="-5">
                <a:latin typeface="Verdana"/>
                <a:cs typeface="Verdana"/>
              </a:rPr>
              <a:t>them home </a:t>
            </a:r>
            <a:r>
              <a:rPr dirty="0" sz="1400" spc="5">
                <a:latin typeface="Verdana"/>
                <a:cs typeface="Verdana"/>
              </a:rPr>
              <a:t>to</a:t>
            </a:r>
            <a:r>
              <a:rPr dirty="0" sz="1400" spc="-114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add  </a:t>
            </a:r>
            <a:r>
              <a:rPr dirty="0" sz="1400" spc="-10">
                <a:latin typeface="Verdana"/>
                <a:cs typeface="Verdana"/>
              </a:rPr>
              <a:t>to </a:t>
            </a:r>
            <a:r>
              <a:rPr dirty="0" sz="1400" spc="-5">
                <a:latin typeface="Verdana"/>
                <a:cs typeface="Verdana"/>
              </a:rPr>
              <a:t>each child</a:t>
            </a:r>
            <a:r>
              <a:rPr dirty="0" sz="1400" spc="-5" i="1">
                <a:latin typeface="Verdana"/>
                <a:cs typeface="Verdana"/>
              </a:rPr>
              <a:t>’</a:t>
            </a:r>
            <a:r>
              <a:rPr dirty="0" sz="1400" spc="-5">
                <a:latin typeface="Verdana"/>
                <a:cs typeface="Verdana"/>
              </a:rPr>
              <a:t>s  </a:t>
            </a:r>
            <a:r>
              <a:rPr dirty="0" sz="1400" spc="-10">
                <a:latin typeface="Verdana"/>
                <a:cs typeface="Verdana"/>
              </a:rPr>
              <a:t>portfolio.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4849" y="2343901"/>
            <a:ext cx="4552198" cy="27295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502663" y="2319020"/>
            <a:ext cx="4549140" cy="2727960"/>
          </a:xfrm>
          <a:custGeom>
            <a:avLst/>
            <a:gdLst/>
            <a:ahLst/>
            <a:cxnLst/>
            <a:rect l="l" t="t" r="r" b="b"/>
            <a:pathLst>
              <a:path w="4549140" h="2727960">
                <a:moveTo>
                  <a:pt x="4208145" y="0"/>
                </a:moveTo>
                <a:lnTo>
                  <a:pt x="340994" y="0"/>
                </a:lnTo>
                <a:lnTo>
                  <a:pt x="294720" y="3115"/>
                </a:lnTo>
                <a:lnTo>
                  <a:pt x="250339" y="12188"/>
                </a:lnTo>
                <a:lnTo>
                  <a:pt x="208258" y="26812"/>
                </a:lnTo>
                <a:lnTo>
                  <a:pt x="168881" y="46580"/>
                </a:lnTo>
                <a:lnTo>
                  <a:pt x="132616" y="71084"/>
                </a:lnTo>
                <a:lnTo>
                  <a:pt x="99869" y="99917"/>
                </a:lnTo>
                <a:lnTo>
                  <a:pt x="71046" y="132670"/>
                </a:lnTo>
                <a:lnTo>
                  <a:pt x="46552" y="168938"/>
                </a:lnTo>
                <a:lnTo>
                  <a:pt x="26795" y="208311"/>
                </a:lnTo>
                <a:lnTo>
                  <a:pt x="12179" y="250384"/>
                </a:lnTo>
                <a:lnTo>
                  <a:pt x="3112" y="294747"/>
                </a:lnTo>
                <a:lnTo>
                  <a:pt x="0" y="340995"/>
                </a:lnTo>
                <a:lnTo>
                  <a:pt x="0" y="2386965"/>
                </a:lnTo>
                <a:lnTo>
                  <a:pt x="3112" y="2433239"/>
                </a:lnTo>
                <a:lnTo>
                  <a:pt x="12179" y="2477620"/>
                </a:lnTo>
                <a:lnTo>
                  <a:pt x="26795" y="2519701"/>
                </a:lnTo>
                <a:lnTo>
                  <a:pt x="46552" y="2559078"/>
                </a:lnTo>
                <a:lnTo>
                  <a:pt x="71046" y="2595343"/>
                </a:lnTo>
                <a:lnTo>
                  <a:pt x="99869" y="2628090"/>
                </a:lnTo>
                <a:lnTo>
                  <a:pt x="132616" y="2656913"/>
                </a:lnTo>
                <a:lnTo>
                  <a:pt x="168881" y="2681407"/>
                </a:lnTo>
                <a:lnTo>
                  <a:pt x="208258" y="2701164"/>
                </a:lnTo>
                <a:lnTo>
                  <a:pt x="250339" y="2715780"/>
                </a:lnTo>
                <a:lnTo>
                  <a:pt x="294720" y="2724847"/>
                </a:lnTo>
                <a:lnTo>
                  <a:pt x="340994" y="2727959"/>
                </a:lnTo>
                <a:lnTo>
                  <a:pt x="4208145" y="2727959"/>
                </a:lnTo>
                <a:lnTo>
                  <a:pt x="4254392" y="2724847"/>
                </a:lnTo>
                <a:lnTo>
                  <a:pt x="4298755" y="2715780"/>
                </a:lnTo>
                <a:lnTo>
                  <a:pt x="4340828" y="2701164"/>
                </a:lnTo>
                <a:lnTo>
                  <a:pt x="4380201" y="2681407"/>
                </a:lnTo>
                <a:lnTo>
                  <a:pt x="4416469" y="2656913"/>
                </a:lnTo>
                <a:lnTo>
                  <a:pt x="4449222" y="2628090"/>
                </a:lnTo>
                <a:lnTo>
                  <a:pt x="4478055" y="2595343"/>
                </a:lnTo>
                <a:lnTo>
                  <a:pt x="4502559" y="2559078"/>
                </a:lnTo>
                <a:lnTo>
                  <a:pt x="4522327" y="2519701"/>
                </a:lnTo>
                <a:lnTo>
                  <a:pt x="4536951" y="2477620"/>
                </a:lnTo>
                <a:lnTo>
                  <a:pt x="4546024" y="2433239"/>
                </a:lnTo>
                <a:lnTo>
                  <a:pt x="4549140" y="2386965"/>
                </a:lnTo>
                <a:lnTo>
                  <a:pt x="4549140" y="340995"/>
                </a:lnTo>
                <a:lnTo>
                  <a:pt x="4546024" y="294747"/>
                </a:lnTo>
                <a:lnTo>
                  <a:pt x="4536951" y="250384"/>
                </a:lnTo>
                <a:lnTo>
                  <a:pt x="4522327" y="208311"/>
                </a:lnTo>
                <a:lnTo>
                  <a:pt x="4502559" y="168938"/>
                </a:lnTo>
                <a:lnTo>
                  <a:pt x="4478055" y="132670"/>
                </a:lnTo>
                <a:lnTo>
                  <a:pt x="4449222" y="99917"/>
                </a:lnTo>
                <a:lnTo>
                  <a:pt x="4416469" y="71084"/>
                </a:lnTo>
                <a:lnTo>
                  <a:pt x="4380201" y="46580"/>
                </a:lnTo>
                <a:lnTo>
                  <a:pt x="4340828" y="26812"/>
                </a:lnTo>
                <a:lnTo>
                  <a:pt x="4298755" y="12188"/>
                </a:lnTo>
                <a:lnTo>
                  <a:pt x="4254392" y="3115"/>
                </a:lnTo>
                <a:lnTo>
                  <a:pt x="4208145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02663" y="2319020"/>
            <a:ext cx="4549140" cy="2727960"/>
          </a:xfrm>
          <a:custGeom>
            <a:avLst/>
            <a:gdLst/>
            <a:ahLst/>
            <a:cxnLst/>
            <a:rect l="l" t="t" r="r" b="b"/>
            <a:pathLst>
              <a:path w="4549140" h="2727960">
                <a:moveTo>
                  <a:pt x="340994" y="0"/>
                </a:moveTo>
                <a:lnTo>
                  <a:pt x="294720" y="3115"/>
                </a:lnTo>
                <a:lnTo>
                  <a:pt x="250339" y="12188"/>
                </a:lnTo>
                <a:lnTo>
                  <a:pt x="208258" y="26812"/>
                </a:lnTo>
                <a:lnTo>
                  <a:pt x="168881" y="46580"/>
                </a:lnTo>
                <a:lnTo>
                  <a:pt x="132616" y="71084"/>
                </a:lnTo>
                <a:lnTo>
                  <a:pt x="99869" y="99917"/>
                </a:lnTo>
                <a:lnTo>
                  <a:pt x="71046" y="132670"/>
                </a:lnTo>
                <a:lnTo>
                  <a:pt x="46552" y="168938"/>
                </a:lnTo>
                <a:lnTo>
                  <a:pt x="26795" y="208311"/>
                </a:lnTo>
                <a:lnTo>
                  <a:pt x="12179" y="250384"/>
                </a:lnTo>
                <a:lnTo>
                  <a:pt x="3112" y="294747"/>
                </a:lnTo>
                <a:lnTo>
                  <a:pt x="0" y="340995"/>
                </a:lnTo>
                <a:lnTo>
                  <a:pt x="0" y="2386965"/>
                </a:lnTo>
                <a:lnTo>
                  <a:pt x="3112" y="2433239"/>
                </a:lnTo>
                <a:lnTo>
                  <a:pt x="12179" y="2477620"/>
                </a:lnTo>
                <a:lnTo>
                  <a:pt x="26795" y="2519701"/>
                </a:lnTo>
                <a:lnTo>
                  <a:pt x="46552" y="2559078"/>
                </a:lnTo>
                <a:lnTo>
                  <a:pt x="71046" y="2595343"/>
                </a:lnTo>
                <a:lnTo>
                  <a:pt x="99869" y="2628090"/>
                </a:lnTo>
                <a:lnTo>
                  <a:pt x="132616" y="2656913"/>
                </a:lnTo>
                <a:lnTo>
                  <a:pt x="168881" y="2681407"/>
                </a:lnTo>
                <a:lnTo>
                  <a:pt x="208258" y="2701164"/>
                </a:lnTo>
                <a:lnTo>
                  <a:pt x="250339" y="2715780"/>
                </a:lnTo>
                <a:lnTo>
                  <a:pt x="294720" y="2724847"/>
                </a:lnTo>
                <a:lnTo>
                  <a:pt x="340994" y="2727959"/>
                </a:lnTo>
                <a:lnTo>
                  <a:pt x="4208145" y="2727959"/>
                </a:lnTo>
                <a:lnTo>
                  <a:pt x="4254392" y="2724847"/>
                </a:lnTo>
                <a:lnTo>
                  <a:pt x="4298755" y="2715780"/>
                </a:lnTo>
                <a:lnTo>
                  <a:pt x="4340828" y="2701164"/>
                </a:lnTo>
                <a:lnTo>
                  <a:pt x="4380201" y="2681407"/>
                </a:lnTo>
                <a:lnTo>
                  <a:pt x="4416469" y="2656913"/>
                </a:lnTo>
                <a:lnTo>
                  <a:pt x="4449222" y="2628090"/>
                </a:lnTo>
                <a:lnTo>
                  <a:pt x="4478055" y="2595343"/>
                </a:lnTo>
                <a:lnTo>
                  <a:pt x="4502559" y="2559078"/>
                </a:lnTo>
                <a:lnTo>
                  <a:pt x="4522327" y="2519701"/>
                </a:lnTo>
                <a:lnTo>
                  <a:pt x="4536951" y="2477620"/>
                </a:lnTo>
                <a:lnTo>
                  <a:pt x="4546024" y="2433239"/>
                </a:lnTo>
                <a:lnTo>
                  <a:pt x="4549140" y="2386965"/>
                </a:lnTo>
                <a:lnTo>
                  <a:pt x="4549140" y="340995"/>
                </a:lnTo>
                <a:lnTo>
                  <a:pt x="4546024" y="294747"/>
                </a:lnTo>
                <a:lnTo>
                  <a:pt x="4536951" y="250384"/>
                </a:lnTo>
                <a:lnTo>
                  <a:pt x="4522327" y="208311"/>
                </a:lnTo>
                <a:lnTo>
                  <a:pt x="4502559" y="168938"/>
                </a:lnTo>
                <a:lnTo>
                  <a:pt x="4478055" y="132670"/>
                </a:lnTo>
                <a:lnTo>
                  <a:pt x="4449222" y="99917"/>
                </a:lnTo>
                <a:lnTo>
                  <a:pt x="4416469" y="71084"/>
                </a:lnTo>
                <a:lnTo>
                  <a:pt x="4380201" y="46580"/>
                </a:lnTo>
                <a:lnTo>
                  <a:pt x="4340828" y="26812"/>
                </a:lnTo>
                <a:lnTo>
                  <a:pt x="4298755" y="12188"/>
                </a:lnTo>
                <a:lnTo>
                  <a:pt x="4254392" y="3115"/>
                </a:lnTo>
              </a:path>
            </a:pathLst>
          </a:custGeom>
          <a:ln w="57150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43658" y="2319020"/>
            <a:ext cx="3913504" cy="3175"/>
          </a:xfrm>
          <a:custGeom>
            <a:avLst/>
            <a:gdLst/>
            <a:ahLst/>
            <a:cxnLst/>
            <a:rect l="l" t="t" r="r" b="b"/>
            <a:pathLst>
              <a:path w="3913504" h="3175">
                <a:moveTo>
                  <a:pt x="-28575" y="1557"/>
                </a:moveTo>
                <a:lnTo>
                  <a:pt x="3941972" y="1557"/>
                </a:lnTo>
              </a:path>
            </a:pathLst>
          </a:custGeom>
          <a:ln w="60265">
            <a:solidFill>
              <a:srgbClr val="00AFE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816735" y="2441829"/>
            <a:ext cx="1871345" cy="2296160"/>
          </a:xfrm>
          <a:prstGeom prst="rect">
            <a:avLst/>
          </a:prstGeom>
        </p:spPr>
        <p:txBody>
          <a:bodyPr wrap="square" lIns="0" tIns="41275" rIns="0" bIns="0" rtlCol="0" vert="horz">
            <a:spAutoFit/>
          </a:bodyPr>
          <a:lstStyle/>
          <a:p>
            <a:pPr marL="12700" marR="400685">
              <a:lnSpc>
                <a:spcPts val="1610"/>
              </a:lnSpc>
              <a:spcBef>
                <a:spcPts val="325"/>
              </a:spcBef>
            </a:pPr>
            <a:r>
              <a:rPr dirty="0" sz="1500" spc="5">
                <a:solidFill>
                  <a:srgbClr val="FFFFFF"/>
                </a:solidFill>
                <a:latin typeface="Arial"/>
                <a:cs typeface="Arial"/>
              </a:rPr>
              <a:t>Looking </a:t>
            </a:r>
            <a:r>
              <a:rPr dirty="0" sz="1500" spc="15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500" spc="-8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5">
                <a:solidFill>
                  <a:srgbClr val="FFFFFF"/>
                </a:solidFill>
                <a:latin typeface="Arial"/>
                <a:cs typeface="Arial"/>
              </a:rPr>
              <a:t>family  </a:t>
            </a:r>
            <a:r>
              <a:rPr dirty="0" sz="1500" spc="25">
                <a:solidFill>
                  <a:srgbClr val="FFFFFF"/>
                </a:solidFill>
                <a:latin typeface="Arial"/>
                <a:cs typeface="Arial"/>
              </a:rPr>
              <a:t>photos </a:t>
            </a:r>
            <a:r>
              <a:rPr dirty="0" sz="1500" spc="35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dirty="0" sz="150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475"/>
              </a:lnSpc>
            </a:pPr>
            <a:r>
              <a:rPr dirty="0" sz="1500" spc="15">
                <a:solidFill>
                  <a:srgbClr val="FFFFFF"/>
                </a:solidFill>
                <a:latin typeface="Arial"/>
                <a:cs typeface="Arial"/>
              </a:rPr>
              <a:t>child 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dirty="0" sz="1500" spc="-6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20">
                <a:solidFill>
                  <a:srgbClr val="FFFFFF"/>
                </a:solidFill>
                <a:latin typeface="Arial"/>
                <a:cs typeface="Arial"/>
              </a:rPr>
              <a:t>wonderful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00"/>
              </a:lnSpc>
            </a:pP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way </a:t>
            </a:r>
            <a:r>
              <a:rPr dirty="0" sz="1500" spc="35">
                <a:solidFill>
                  <a:srgbClr val="FFFFFF"/>
                </a:solidFill>
                <a:latin typeface="Arial"/>
                <a:cs typeface="Arial"/>
              </a:rPr>
              <a:t>for him/her</a:t>
            </a:r>
            <a:r>
              <a:rPr dirty="0" sz="15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65">
                <a:solidFill>
                  <a:srgbClr val="FFFFFF"/>
                </a:solidFill>
                <a:latin typeface="Arial"/>
                <a:cs typeface="Arial"/>
              </a:rPr>
              <a:t>to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dirty="0" sz="1500" spc="35">
                <a:solidFill>
                  <a:srgbClr val="FFFFFF"/>
                </a:solidFill>
                <a:latin typeface="Arial"/>
                <a:cs typeface="Arial"/>
              </a:rPr>
              <a:t>build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40">
                <a:solidFill>
                  <a:srgbClr val="FFFFFF"/>
                </a:solidFill>
                <a:latin typeface="Arial"/>
                <a:cs typeface="Arial"/>
              </a:rPr>
              <a:t>an</a:t>
            </a:r>
            <a:endParaRPr sz="1500">
              <a:latin typeface="Arial"/>
              <a:cs typeface="Arial"/>
            </a:endParaRPr>
          </a:p>
          <a:p>
            <a:pPr marL="12700" marR="118745">
              <a:lnSpc>
                <a:spcPts val="1610"/>
              </a:lnSpc>
              <a:spcBef>
                <a:spcPts val="115"/>
              </a:spcBef>
            </a:pPr>
            <a:r>
              <a:rPr dirty="0" sz="1500" spc="10">
                <a:solidFill>
                  <a:srgbClr val="FFFFFF"/>
                </a:solidFill>
                <a:latin typeface="Arial"/>
                <a:cs typeface="Arial"/>
              </a:rPr>
              <a:t>understanding </a:t>
            </a:r>
            <a:r>
              <a:rPr dirty="0" sz="1500" spc="4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dirty="0" sz="1500" spc="5">
                <a:solidFill>
                  <a:srgbClr val="FFFFFF"/>
                </a:solidFill>
                <a:latin typeface="Arial"/>
                <a:cs typeface="Arial"/>
              </a:rPr>
              <a:t>“family.” </a:t>
            </a:r>
            <a:r>
              <a:rPr dirty="0" sz="1500" spc="-75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dirty="0" sz="1500" spc="10">
                <a:solidFill>
                  <a:srgbClr val="FFFFFF"/>
                </a:solidFill>
                <a:latin typeface="Arial"/>
                <a:cs typeface="Arial"/>
              </a:rPr>
              <a:t>you </a:t>
            </a:r>
            <a:r>
              <a:rPr dirty="0" sz="1500" spc="25">
                <a:solidFill>
                  <a:srgbClr val="FFFFFF"/>
                </a:solidFill>
                <a:latin typeface="Arial"/>
                <a:cs typeface="Arial"/>
              </a:rPr>
              <a:t>look  </a:t>
            </a:r>
            <a:r>
              <a:rPr dirty="0" sz="1500" spc="15">
                <a:solidFill>
                  <a:srgbClr val="FFFFFF"/>
                </a:solidFill>
                <a:latin typeface="Arial"/>
                <a:cs typeface="Arial"/>
              </a:rPr>
              <a:t>at </a:t>
            </a:r>
            <a:r>
              <a:rPr dirty="0" sz="1500" spc="20">
                <a:solidFill>
                  <a:srgbClr val="FFFFFF"/>
                </a:solidFill>
                <a:latin typeface="Arial"/>
                <a:cs typeface="Arial"/>
              </a:rPr>
              <a:t>photos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0">
                <a:solidFill>
                  <a:srgbClr val="FFFFFF"/>
                </a:solidFill>
                <a:latin typeface="Arial"/>
                <a:cs typeface="Arial"/>
              </a:rPr>
              <a:t>together,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485"/>
              </a:lnSpc>
            </a:pPr>
            <a:r>
              <a:rPr dirty="0" sz="1500" spc="5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sure </a:t>
            </a:r>
            <a:r>
              <a:rPr dirty="0" sz="1500" spc="65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500" spc="-5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dirty="0" sz="1500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15">
                <a:solidFill>
                  <a:srgbClr val="FFFFFF"/>
                </a:solidFill>
                <a:latin typeface="Arial"/>
                <a:cs typeface="Arial"/>
              </a:rPr>
              <a:t>plenty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114"/>
              </a:spcBef>
            </a:pPr>
            <a:r>
              <a:rPr dirty="0" sz="1500" spc="5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500" spc="-5">
                <a:solidFill>
                  <a:srgbClr val="FFFFFF"/>
                </a:solidFill>
                <a:latin typeface="Arial"/>
                <a:cs typeface="Arial"/>
              </a:rPr>
              <a:t>language and </a:t>
            </a:r>
            <a:r>
              <a:rPr dirty="0" sz="1500" spc="-30">
                <a:solidFill>
                  <a:srgbClr val="FFFFFF"/>
                </a:solidFill>
                <a:latin typeface="Arial"/>
                <a:cs typeface="Arial"/>
              </a:rPr>
              <a:t>also  </a:t>
            </a:r>
            <a:r>
              <a:rPr dirty="0" sz="1500" spc="-60">
                <a:solidFill>
                  <a:srgbClr val="FFFFFF"/>
                </a:solidFill>
                <a:latin typeface="Arial"/>
                <a:cs typeface="Arial"/>
              </a:rPr>
              <a:t>ask </a:t>
            </a:r>
            <a:r>
              <a:rPr dirty="0" sz="1500" spc="-6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500" spc="55">
                <a:solidFill>
                  <a:srgbClr val="FFFFFF"/>
                </a:solidFill>
                <a:latin typeface="Arial"/>
                <a:cs typeface="Arial"/>
              </a:rPr>
              <a:t>lot </a:t>
            </a:r>
            <a:r>
              <a:rPr dirty="0" sz="1500" spc="5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5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Arial"/>
                <a:cs typeface="Arial"/>
              </a:rPr>
              <a:t>questions!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624071" y="2478023"/>
            <a:ext cx="2657855" cy="2596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20414" y="2676017"/>
            <a:ext cx="2072005" cy="2011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14849" y="5772903"/>
            <a:ext cx="4552198" cy="2729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02663" y="5748909"/>
            <a:ext cx="4549140" cy="2727960"/>
          </a:xfrm>
          <a:custGeom>
            <a:avLst/>
            <a:gdLst/>
            <a:ahLst/>
            <a:cxnLst/>
            <a:rect l="l" t="t" r="r" b="b"/>
            <a:pathLst>
              <a:path w="4549140" h="2727959">
                <a:moveTo>
                  <a:pt x="4208145" y="0"/>
                </a:moveTo>
                <a:lnTo>
                  <a:pt x="340994" y="0"/>
                </a:lnTo>
                <a:lnTo>
                  <a:pt x="294720" y="3115"/>
                </a:lnTo>
                <a:lnTo>
                  <a:pt x="250339" y="12188"/>
                </a:lnTo>
                <a:lnTo>
                  <a:pt x="208258" y="26812"/>
                </a:lnTo>
                <a:lnTo>
                  <a:pt x="168881" y="46580"/>
                </a:lnTo>
                <a:lnTo>
                  <a:pt x="132616" y="71084"/>
                </a:lnTo>
                <a:lnTo>
                  <a:pt x="99869" y="99917"/>
                </a:lnTo>
                <a:lnTo>
                  <a:pt x="71046" y="132670"/>
                </a:lnTo>
                <a:lnTo>
                  <a:pt x="46552" y="168938"/>
                </a:lnTo>
                <a:lnTo>
                  <a:pt x="26795" y="208311"/>
                </a:lnTo>
                <a:lnTo>
                  <a:pt x="12179" y="250384"/>
                </a:lnTo>
                <a:lnTo>
                  <a:pt x="3112" y="294747"/>
                </a:lnTo>
                <a:lnTo>
                  <a:pt x="0" y="340994"/>
                </a:lnTo>
                <a:lnTo>
                  <a:pt x="0" y="2386965"/>
                </a:lnTo>
                <a:lnTo>
                  <a:pt x="3112" y="2433239"/>
                </a:lnTo>
                <a:lnTo>
                  <a:pt x="12179" y="2477620"/>
                </a:lnTo>
                <a:lnTo>
                  <a:pt x="26795" y="2519701"/>
                </a:lnTo>
                <a:lnTo>
                  <a:pt x="46552" y="2559078"/>
                </a:lnTo>
                <a:lnTo>
                  <a:pt x="71046" y="2595343"/>
                </a:lnTo>
                <a:lnTo>
                  <a:pt x="99869" y="2628090"/>
                </a:lnTo>
                <a:lnTo>
                  <a:pt x="132616" y="2656913"/>
                </a:lnTo>
                <a:lnTo>
                  <a:pt x="168881" y="2681407"/>
                </a:lnTo>
                <a:lnTo>
                  <a:pt x="208258" y="2701164"/>
                </a:lnTo>
                <a:lnTo>
                  <a:pt x="250339" y="2715780"/>
                </a:lnTo>
                <a:lnTo>
                  <a:pt x="294720" y="2724847"/>
                </a:lnTo>
                <a:lnTo>
                  <a:pt x="340994" y="2727960"/>
                </a:lnTo>
                <a:lnTo>
                  <a:pt x="4208145" y="2727960"/>
                </a:lnTo>
                <a:lnTo>
                  <a:pt x="4254392" y="2724847"/>
                </a:lnTo>
                <a:lnTo>
                  <a:pt x="4298755" y="2715780"/>
                </a:lnTo>
                <a:lnTo>
                  <a:pt x="4340828" y="2701164"/>
                </a:lnTo>
                <a:lnTo>
                  <a:pt x="4380201" y="2681407"/>
                </a:lnTo>
                <a:lnTo>
                  <a:pt x="4416469" y="2656913"/>
                </a:lnTo>
                <a:lnTo>
                  <a:pt x="4449222" y="2628090"/>
                </a:lnTo>
                <a:lnTo>
                  <a:pt x="4478055" y="2595343"/>
                </a:lnTo>
                <a:lnTo>
                  <a:pt x="4502559" y="2559078"/>
                </a:lnTo>
                <a:lnTo>
                  <a:pt x="4522327" y="2519701"/>
                </a:lnTo>
                <a:lnTo>
                  <a:pt x="4536951" y="2477620"/>
                </a:lnTo>
                <a:lnTo>
                  <a:pt x="4546024" y="2433239"/>
                </a:lnTo>
                <a:lnTo>
                  <a:pt x="4549140" y="2386965"/>
                </a:lnTo>
                <a:lnTo>
                  <a:pt x="4549140" y="340994"/>
                </a:lnTo>
                <a:lnTo>
                  <a:pt x="4546024" y="294747"/>
                </a:lnTo>
                <a:lnTo>
                  <a:pt x="4536951" y="250384"/>
                </a:lnTo>
                <a:lnTo>
                  <a:pt x="4522327" y="208311"/>
                </a:lnTo>
                <a:lnTo>
                  <a:pt x="4502559" y="168938"/>
                </a:lnTo>
                <a:lnTo>
                  <a:pt x="4478055" y="132670"/>
                </a:lnTo>
                <a:lnTo>
                  <a:pt x="4449222" y="99917"/>
                </a:lnTo>
                <a:lnTo>
                  <a:pt x="4416469" y="71084"/>
                </a:lnTo>
                <a:lnTo>
                  <a:pt x="4380201" y="46580"/>
                </a:lnTo>
                <a:lnTo>
                  <a:pt x="4340828" y="26812"/>
                </a:lnTo>
                <a:lnTo>
                  <a:pt x="4298755" y="12188"/>
                </a:lnTo>
                <a:lnTo>
                  <a:pt x="4254392" y="3115"/>
                </a:lnTo>
                <a:lnTo>
                  <a:pt x="42081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02663" y="5748909"/>
            <a:ext cx="4549140" cy="2727960"/>
          </a:xfrm>
          <a:custGeom>
            <a:avLst/>
            <a:gdLst/>
            <a:ahLst/>
            <a:cxnLst/>
            <a:rect l="l" t="t" r="r" b="b"/>
            <a:pathLst>
              <a:path w="4549140" h="2727959">
                <a:moveTo>
                  <a:pt x="340994" y="0"/>
                </a:moveTo>
                <a:lnTo>
                  <a:pt x="294720" y="3115"/>
                </a:lnTo>
                <a:lnTo>
                  <a:pt x="250339" y="12188"/>
                </a:lnTo>
                <a:lnTo>
                  <a:pt x="208258" y="26812"/>
                </a:lnTo>
                <a:lnTo>
                  <a:pt x="168881" y="46580"/>
                </a:lnTo>
                <a:lnTo>
                  <a:pt x="132616" y="71084"/>
                </a:lnTo>
                <a:lnTo>
                  <a:pt x="99869" y="99917"/>
                </a:lnTo>
                <a:lnTo>
                  <a:pt x="71046" y="132670"/>
                </a:lnTo>
                <a:lnTo>
                  <a:pt x="46552" y="168938"/>
                </a:lnTo>
                <a:lnTo>
                  <a:pt x="26795" y="208311"/>
                </a:lnTo>
                <a:lnTo>
                  <a:pt x="12179" y="250384"/>
                </a:lnTo>
                <a:lnTo>
                  <a:pt x="3112" y="294747"/>
                </a:lnTo>
                <a:lnTo>
                  <a:pt x="0" y="340994"/>
                </a:lnTo>
                <a:lnTo>
                  <a:pt x="0" y="2386965"/>
                </a:lnTo>
                <a:lnTo>
                  <a:pt x="3112" y="2433239"/>
                </a:lnTo>
                <a:lnTo>
                  <a:pt x="12179" y="2477620"/>
                </a:lnTo>
                <a:lnTo>
                  <a:pt x="26795" y="2519701"/>
                </a:lnTo>
                <a:lnTo>
                  <a:pt x="46552" y="2559078"/>
                </a:lnTo>
                <a:lnTo>
                  <a:pt x="71046" y="2595343"/>
                </a:lnTo>
                <a:lnTo>
                  <a:pt x="99869" y="2628090"/>
                </a:lnTo>
                <a:lnTo>
                  <a:pt x="132616" y="2656913"/>
                </a:lnTo>
                <a:lnTo>
                  <a:pt x="168881" y="2681407"/>
                </a:lnTo>
                <a:lnTo>
                  <a:pt x="208258" y="2701164"/>
                </a:lnTo>
                <a:lnTo>
                  <a:pt x="250339" y="2715780"/>
                </a:lnTo>
                <a:lnTo>
                  <a:pt x="294720" y="2724847"/>
                </a:lnTo>
                <a:lnTo>
                  <a:pt x="340994" y="2727960"/>
                </a:lnTo>
                <a:lnTo>
                  <a:pt x="4208145" y="2727960"/>
                </a:lnTo>
                <a:lnTo>
                  <a:pt x="4254392" y="2724847"/>
                </a:lnTo>
                <a:lnTo>
                  <a:pt x="4298755" y="2715780"/>
                </a:lnTo>
                <a:lnTo>
                  <a:pt x="4340828" y="2701164"/>
                </a:lnTo>
                <a:lnTo>
                  <a:pt x="4380201" y="2681407"/>
                </a:lnTo>
                <a:lnTo>
                  <a:pt x="4416469" y="2656913"/>
                </a:lnTo>
                <a:lnTo>
                  <a:pt x="4449222" y="2628090"/>
                </a:lnTo>
                <a:lnTo>
                  <a:pt x="4478055" y="2595343"/>
                </a:lnTo>
                <a:lnTo>
                  <a:pt x="4502559" y="2559078"/>
                </a:lnTo>
                <a:lnTo>
                  <a:pt x="4522327" y="2519701"/>
                </a:lnTo>
                <a:lnTo>
                  <a:pt x="4536951" y="2477620"/>
                </a:lnTo>
                <a:lnTo>
                  <a:pt x="4546024" y="2433239"/>
                </a:lnTo>
                <a:lnTo>
                  <a:pt x="4549140" y="2386965"/>
                </a:lnTo>
                <a:lnTo>
                  <a:pt x="4549140" y="340994"/>
                </a:lnTo>
                <a:lnTo>
                  <a:pt x="4546024" y="294747"/>
                </a:lnTo>
                <a:lnTo>
                  <a:pt x="4536951" y="250384"/>
                </a:lnTo>
                <a:lnTo>
                  <a:pt x="4522327" y="208311"/>
                </a:lnTo>
                <a:lnTo>
                  <a:pt x="4502559" y="168938"/>
                </a:lnTo>
                <a:lnTo>
                  <a:pt x="4478055" y="132670"/>
                </a:lnTo>
                <a:lnTo>
                  <a:pt x="4449222" y="99917"/>
                </a:lnTo>
                <a:lnTo>
                  <a:pt x="4416469" y="71084"/>
                </a:lnTo>
                <a:lnTo>
                  <a:pt x="4380201" y="46580"/>
                </a:lnTo>
                <a:lnTo>
                  <a:pt x="4340828" y="26812"/>
                </a:lnTo>
                <a:lnTo>
                  <a:pt x="4298755" y="12188"/>
                </a:lnTo>
                <a:lnTo>
                  <a:pt x="4254392" y="3115"/>
                </a:lnTo>
                <a:lnTo>
                  <a:pt x="4208145" y="0"/>
                </a:lnTo>
                <a:lnTo>
                  <a:pt x="340995" y="0"/>
                </a:lnTo>
              </a:path>
            </a:pathLst>
          </a:custGeom>
          <a:ln w="57150">
            <a:solidFill>
              <a:srgbClr val="006F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16735" y="5871717"/>
            <a:ext cx="3987800" cy="209168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1705"/>
              </a:lnSpc>
              <a:spcBef>
                <a:spcPts val="110"/>
              </a:spcBef>
            </a:pPr>
            <a:r>
              <a:rPr dirty="0" sz="1500" spc="-40">
                <a:latin typeface="Arial"/>
                <a:cs typeface="Arial"/>
              </a:rPr>
              <a:t>Let’s </a:t>
            </a:r>
            <a:r>
              <a:rPr dirty="0" sz="1500" spc="50">
                <a:latin typeface="Arial"/>
                <a:cs typeface="Arial"/>
              </a:rPr>
              <a:t>go </a:t>
            </a:r>
            <a:r>
              <a:rPr dirty="0" sz="1500" spc="35">
                <a:latin typeface="Arial"/>
                <a:cs typeface="Arial"/>
              </a:rPr>
              <a:t>on </a:t>
            </a:r>
            <a:r>
              <a:rPr dirty="0" sz="1500" spc="-65">
                <a:latin typeface="Arial"/>
                <a:cs typeface="Arial"/>
              </a:rPr>
              <a:t>a </a:t>
            </a:r>
            <a:r>
              <a:rPr dirty="0" sz="1500" spc="-20">
                <a:latin typeface="Arial"/>
                <a:cs typeface="Arial"/>
              </a:rPr>
              <a:t>name </a:t>
            </a:r>
            <a:r>
              <a:rPr dirty="0" sz="1500" spc="30">
                <a:latin typeface="Arial"/>
                <a:cs typeface="Arial"/>
              </a:rPr>
              <a:t>hunt! </a:t>
            </a:r>
            <a:r>
              <a:rPr dirty="0" sz="1500" spc="-5">
                <a:latin typeface="Arial"/>
                <a:cs typeface="Arial"/>
              </a:rPr>
              <a:t>Print </a:t>
            </a:r>
            <a:r>
              <a:rPr dirty="0" sz="1500" spc="10">
                <a:latin typeface="Arial"/>
                <a:cs typeface="Arial"/>
              </a:rPr>
              <a:t>your</a:t>
            </a:r>
            <a:r>
              <a:rPr dirty="0" sz="1500" spc="-114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child’s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dirty="0" sz="1500" spc="-10">
                <a:latin typeface="Arial"/>
                <a:cs typeface="Arial"/>
              </a:rPr>
              <a:t>name </a:t>
            </a:r>
            <a:r>
              <a:rPr dirty="0" sz="1500" spc="35">
                <a:latin typeface="Arial"/>
                <a:cs typeface="Arial"/>
              </a:rPr>
              <a:t>on </a:t>
            </a:r>
            <a:r>
              <a:rPr dirty="0" sz="1500" spc="-5">
                <a:latin typeface="Arial"/>
                <a:cs typeface="Arial"/>
              </a:rPr>
              <a:t>index </a:t>
            </a:r>
            <a:r>
              <a:rPr dirty="0" sz="1500" spc="-40">
                <a:latin typeface="Arial"/>
                <a:cs typeface="Arial"/>
              </a:rPr>
              <a:t>cards </a:t>
            </a:r>
            <a:r>
              <a:rPr dirty="0" sz="1500">
                <a:latin typeface="Arial"/>
                <a:cs typeface="Arial"/>
              </a:rPr>
              <a:t>and </a:t>
            </a:r>
            <a:r>
              <a:rPr dirty="0" sz="1500" spc="15">
                <a:latin typeface="Arial"/>
                <a:cs typeface="Arial"/>
              </a:rPr>
              <a:t>hide </a:t>
            </a:r>
            <a:r>
              <a:rPr dirty="0" sz="1500" spc="10">
                <a:latin typeface="Arial"/>
                <a:cs typeface="Arial"/>
              </a:rPr>
              <a:t>around</a:t>
            </a:r>
            <a:r>
              <a:rPr dirty="0" sz="1500" spc="-10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the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595"/>
              </a:lnSpc>
            </a:pPr>
            <a:r>
              <a:rPr dirty="0" sz="1500" spc="10">
                <a:latin typeface="Arial"/>
                <a:cs typeface="Arial"/>
              </a:rPr>
              <a:t>room. </a:t>
            </a:r>
            <a:r>
              <a:rPr dirty="0" sz="1500" spc="5">
                <a:latin typeface="Arial"/>
                <a:cs typeface="Arial"/>
              </a:rPr>
              <a:t>Invite </a:t>
            </a:r>
            <a:r>
              <a:rPr dirty="0" sz="1500" spc="15">
                <a:latin typeface="Arial"/>
                <a:cs typeface="Arial"/>
              </a:rPr>
              <a:t>your child </a:t>
            </a:r>
            <a:r>
              <a:rPr dirty="0" sz="1500" spc="65">
                <a:latin typeface="Arial"/>
                <a:cs typeface="Arial"/>
              </a:rPr>
              <a:t>to </a:t>
            </a:r>
            <a:r>
              <a:rPr dirty="0" sz="1500" spc="40">
                <a:latin typeface="Arial"/>
                <a:cs typeface="Arial"/>
              </a:rPr>
              <a:t>“hunt” </a:t>
            </a:r>
            <a:r>
              <a:rPr dirty="0" sz="1500" spc="35">
                <a:latin typeface="Arial"/>
                <a:cs typeface="Arial"/>
              </a:rPr>
              <a:t>for</a:t>
            </a:r>
            <a:r>
              <a:rPr dirty="0" sz="1500" spc="-295">
                <a:latin typeface="Arial"/>
                <a:cs typeface="Arial"/>
              </a:rPr>
              <a:t> </a:t>
            </a:r>
            <a:r>
              <a:rPr dirty="0" sz="1500" spc="20">
                <a:latin typeface="Arial"/>
                <a:cs typeface="Arial"/>
              </a:rPr>
              <a:t>the </a:t>
            </a:r>
            <a:r>
              <a:rPr dirty="0" sz="1500" spc="-50">
                <a:latin typeface="Arial"/>
                <a:cs typeface="Arial"/>
              </a:rPr>
              <a:t>names.</a:t>
            </a:r>
            <a:endParaRPr sz="1500">
              <a:latin typeface="Arial"/>
              <a:cs typeface="Arial"/>
            </a:endParaRPr>
          </a:p>
          <a:p>
            <a:pPr marL="12700" marR="2903220">
              <a:lnSpc>
                <a:spcPts val="1610"/>
              </a:lnSpc>
              <a:spcBef>
                <a:spcPts val="105"/>
              </a:spcBef>
            </a:pPr>
            <a:r>
              <a:rPr dirty="0" sz="1500" spc="15">
                <a:latin typeface="Arial"/>
                <a:cs typeface="Arial"/>
              </a:rPr>
              <a:t>After</a:t>
            </a:r>
            <a:r>
              <a:rPr dirty="0" sz="1500" spc="-75">
                <a:latin typeface="Arial"/>
                <a:cs typeface="Arial"/>
              </a:rPr>
              <a:t> </a:t>
            </a:r>
            <a:r>
              <a:rPr dirty="0" sz="1500" spc="35">
                <a:latin typeface="Arial"/>
                <a:cs typeface="Arial"/>
              </a:rPr>
              <a:t>finding  </a:t>
            </a:r>
            <a:r>
              <a:rPr dirty="0" sz="1500" spc="30">
                <a:latin typeface="Arial"/>
                <a:cs typeface="Arial"/>
              </a:rPr>
              <a:t>them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30">
                <a:latin typeface="Arial"/>
                <a:cs typeface="Arial"/>
              </a:rPr>
              <a:t>all,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490"/>
              </a:lnSpc>
            </a:pPr>
            <a:r>
              <a:rPr dirty="0" sz="1500" spc="25">
                <a:latin typeface="Arial"/>
                <a:cs typeface="Arial"/>
              </a:rPr>
              <a:t>count </a:t>
            </a:r>
            <a:r>
              <a:rPr dirty="0" sz="1500" spc="65">
                <a:latin typeface="Arial"/>
                <a:cs typeface="Arial"/>
              </a:rPr>
              <a:t>to</a:t>
            </a:r>
            <a:r>
              <a:rPr dirty="0" sz="1500" spc="-45">
                <a:latin typeface="Arial"/>
                <a:cs typeface="Arial"/>
              </a:rPr>
              <a:t> </a:t>
            </a:r>
            <a:r>
              <a:rPr dirty="0" sz="1500" spc="-75">
                <a:latin typeface="Arial"/>
                <a:cs typeface="Arial"/>
              </a:rPr>
              <a:t>see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610"/>
              </a:lnSpc>
            </a:pPr>
            <a:r>
              <a:rPr dirty="0" sz="1500" spc="20">
                <a:latin typeface="Arial"/>
                <a:cs typeface="Arial"/>
              </a:rPr>
              <a:t>how</a:t>
            </a:r>
            <a:r>
              <a:rPr dirty="0" sz="1500" spc="-5">
                <a:latin typeface="Arial"/>
                <a:cs typeface="Arial"/>
              </a:rPr>
              <a:t> </a:t>
            </a:r>
            <a:r>
              <a:rPr dirty="0" sz="1500" spc="-10">
                <a:latin typeface="Arial"/>
                <a:cs typeface="Arial"/>
              </a:rPr>
              <a:t>many</a:t>
            </a:r>
            <a:endParaRPr sz="1500">
              <a:latin typeface="Arial"/>
              <a:cs typeface="Arial"/>
            </a:endParaRPr>
          </a:p>
          <a:p>
            <a:pPr marL="12700" marR="2790825">
              <a:lnSpc>
                <a:spcPts val="1610"/>
              </a:lnSpc>
              <a:spcBef>
                <a:spcPts val="114"/>
              </a:spcBef>
            </a:pPr>
            <a:r>
              <a:rPr dirty="0" sz="1500" spc="-35">
                <a:latin typeface="Arial"/>
                <a:cs typeface="Arial"/>
              </a:rPr>
              <a:t>names</a:t>
            </a:r>
            <a:r>
              <a:rPr dirty="0" sz="1500" spc="-7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he/she  </a:t>
            </a:r>
            <a:r>
              <a:rPr dirty="0" sz="1500" spc="40">
                <a:latin typeface="Arial"/>
                <a:cs typeface="Arial"/>
              </a:rPr>
              <a:t>found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all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ts val="1585"/>
              </a:lnSpc>
            </a:pPr>
            <a:r>
              <a:rPr dirty="0" sz="1500" spc="15">
                <a:latin typeface="Arial"/>
                <a:cs typeface="Arial"/>
              </a:rPr>
              <a:t>together.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69208" y="6684136"/>
            <a:ext cx="2704465" cy="1645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48436" y="499617"/>
            <a:ext cx="6675120" cy="7950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R="272415">
              <a:lnSpc>
                <a:spcPct val="100000"/>
              </a:lnSpc>
              <a:spcBef>
                <a:spcPts val="105"/>
              </a:spcBef>
            </a:pPr>
            <a:r>
              <a:rPr dirty="0" sz="1600" spc="-5" b="1">
                <a:latin typeface="Verdana"/>
                <a:cs typeface="Verdana"/>
              </a:rPr>
              <a:t>Sample Digital Family</a:t>
            </a:r>
            <a:r>
              <a:rPr dirty="0" sz="1600" spc="-40" b="1">
                <a:latin typeface="Verdana"/>
                <a:cs typeface="Verdana"/>
              </a:rPr>
              <a:t> </a:t>
            </a:r>
            <a:r>
              <a:rPr dirty="0" sz="1600" b="1">
                <a:latin typeface="Verdana"/>
                <a:cs typeface="Verdana"/>
              </a:rPr>
              <a:t>Notes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06000"/>
              </a:lnSpc>
              <a:spcBef>
                <a:spcPts val="1585"/>
              </a:spcBef>
            </a:pPr>
            <a:r>
              <a:rPr dirty="0" sz="1000">
                <a:latin typeface="Verdana"/>
                <a:cs typeface="Verdana"/>
              </a:rPr>
              <a:t>These are </a:t>
            </a:r>
            <a:r>
              <a:rPr dirty="0" sz="1000" spc="-5">
                <a:latin typeface="Verdana"/>
                <a:cs typeface="Verdana"/>
              </a:rPr>
              <a:t>JPEG </a:t>
            </a:r>
            <a:r>
              <a:rPr dirty="0" sz="1000">
                <a:latin typeface="Verdana"/>
                <a:cs typeface="Verdana"/>
              </a:rPr>
              <a:t>files </a:t>
            </a:r>
            <a:r>
              <a:rPr dirty="0" sz="1000" spc="-5">
                <a:latin typeface="Verdana"/>
                <a:cs typeface="Verdana"/>
              </a:rPr>
              <a:t>that </a:t>
            </a:r>
            <a:r>
              <a:rPr dirty="0" sz="1000">
                <a:latin typeface="Verdana"/>
                <a:cs typeface="Verdana"/>
              </a:rPr>
              <a:t>providers </a:t>
            </a:r>
            <a:r>
              <a:rPr dirty="0" sz="1000" spc="-10">
                <a:latin typeface="Verdana"/>
                <a:cs typeface="Verdana"/>
              </a:rPr>
              <a:t>can download </a:t>
            </a:r>
            <a:r>
              <a:rPr dirty="0" sz="1000">
                <a:latin typeface="Verdana"/>
                <a:cs typeface="Verdana"/>
              </a:rPr>
              <a:t>and then </a:t>
            </a:r>
            <a:r>
              <a:rPr dirty="0" sz="1000" spc="-10">
                <a:latin typeface="Verdana"/>
                <a:cs typeface="Verdana"/>
              </a:rPr>
              <a:t>text </a:t>
            </a:r>
            <a:r>
              <a:rPr dirty="0" sz="1000" spc="-5">
                <a:latin typeface="Verdana"/>
                <a:cs typeface="Verdana"/>
              </a:rPr>
              <a:t>or </a:t>
            </a:r>
            <a:r>
              <a:rPr dirty="0" sz="1000" spc="-10">
                <a:latin typeface="Verdana"/>
                <a:cs typeface="Verdana"/>
              </a:rPr>
              <a:t>email </a:t>
            </a:r>
            <a:r>
              <a:rPr dirty="0" sz="1000" spc="5">
                <a:latin typeface="Verdana"/>
                <a:cs typeface="Verdana"/>
              </a:rPr>
              <a:t>to </a:t>
            </a:r>
            <a:r>
              <a:rPr dirty="0" sz="1000" spc="-5">
                <a:latin typeface="Verdana"/>
                <a:cs typeface="Verdana"/>
              </a:rPr>
              <a:t>parents/guardians. They </a:t>
            </a:r>
            <a:r>
              <a:rPr dirty="0" sz="1000">
                <a:latin typeface="Verdana"/>
                <a:cs typeface="Verdana"/>
              </a:rPr>
              <a:t>are  available </a:t>
            </a:r>
            <a:r>
              <a:rPr dirty="0" sz="1000" spc="-5">
                <a:latin typeface="Verdana"/>
                <a:cs typeface="Verdana"/>
              </a:rPr>
              <a:t>in English </a:t>
            </a:r>
            <a:r>
              <a:rPr dirty="0" sz="1000" spc="5">
                <a:latin typeface="Verdana"/>
                <a:cs typeface="Verdana"/>
              </a:rPr>
              <a:t>&amp; </a:t>
            </a:r>
            <a:r>
              <a:rPr dirty="0" sz="1000" spc="-5">
                <a:latin typeface="Verdana"/>
                <a:cs typeface="Verdana"/>
              </a:rPr>
              <a:t>Spanish </a:t>
            </a:r>
            <a:r>
              <a:rPr dirty="0" sz="1000" spc="-15">
                <a:latin typeface="Verdana"/>
                <a:cs typeface="Verdana"/>
              </a:rPr>
              <a:t>(2 </a:t>
            </a:r>
            <a:r>
              <a:rPr dirty="0" sz="1000">
                <a:latin typeface="Verdana"/>
                <a:cs typeface="Verdana"/>
              </a:rPr>
              <a:t>per unit)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7" name="object 17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7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579" y="618855"/>
            <a:ext cx="6824369" cy="8673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3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579" y="782622"/>
            <a:ext cx="6824369" cy="8673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3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196" y="993774"/>
            <a:ext cx="6821805" cy="603885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algn="ctr" marL="954405">
              <a:lnSpc>
                <a:spcPct val="100000"/>
              </a:lnSpc>
              <a:spcBef>
                <a:spcPts val="90"/>
              </a:spcBef>
            </a:pPr>
            <a:r>
              <a:rPr dirty="0" sz="3800" spc="-5"/>
              <a:t>Increasing</a:t>
            </a:r>
            <a:r>
              <a:rPr dirty="0" sz="3800" spc="-25"/>
              <a:t> </a:t>
            </a:r>
            <a:r>
              <a:rPr dirty="0" sz="3800" spc="-5"/>
              <a:t>Quality</a:t>
            </a:r>
            <a:endParaRPr sz="3800"/>
          </a:p>
        </p:txBody>
      </p:sp>
      <p:sp>
        <p:nvSpPr>
          <p:cNvPr id="3" name="object 3"/>
          <p:cNvSpPr/>
          <p:nvPr/>
        </p:nvSpPr>
        <p:spPr>
          <a:xfrm>
            <a:off x="452196" y="462787"/>
            <a:ext cx="1839595" cy="1686560"/>
          </a:xfrm>
          <a:custGeom>
            <a:avLst/>
            <a:gdLst/>
            <a:ahLst/>
            <a:cxnLst/>
            <a:rect l="l" t="t" r="r" b="b"/>
            <a:pathLst>
              <a:path w="1839595" h="1686560">
                <a:moveTo>
                  <a:pt x="1839264" y="0"/>
                </a:moveTo>
                <a:lnTo>
                  <a:pt x="0" y="0"/>
                </a:lnTo>
                <a:lnTo>
                  <a:pt x="0" y="1686559"/>
                </a:lnTo>
                <a:lnTo>
                  <a:pt x="183926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2196" y="8422296"/>
            <a:ext cx="6821805" cy="1155700"/>
          </a:xfrm>
          <a:custGeom>
            <a:avLst/>
            <a:gdLst/>
            <a:ahLst/>
            <a:cxnLst/>
            <a:rect l="l" t="t" r="r" b="b"/>
            <a:pathLst>
              <a:path w="6821805" h="1155700">
                <a:moveTo>
                  <a:pt x="0" y="1155598"/>
                </a:moveTo>
                <a:lnTo>
                  <a:pt x="6821678" y="1155598"/>
                </a:lnTo>
                <a:lnTo>
                  <a:pt x="6821678" y="0"/>
                </a:lnTo>
                <a:lnTo>
                  <a:pt x="0" y="0"/>
                </a:lnTo>
                <a:lnTo>
                  <a:pt x="0" y="115559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718428" y="6343015"/>
            <a:ext cx="1532890" cy="2103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400547" y="7886445"/>
            <a:ext cx="1873250" cy="1682750"/>
          </a:xfrm>
          <a:custGeom>
            <a:avLst/>
            <a:gdLst/>
            <a:ahLst/>
            <a:cxnLst/>
            <a:rect l="l" t="t" r="r" b="b"/>
            <a:pathLst>
              <a:path w="1873250" h="1682750">
                <a:moveTo>
                  <a:pt x="1873250" y="0"/>
                </a:moveTo>
                <a:lnTo>
                  <a:pt x="0" y="1682470"/>
                </a:lnTo>
                <a:lnTo>
                  <a:pt x="1873250" y="1682470"/>
                </a:lnTo>
                <a:lnTo>
                  <a:pt x="187325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59624" y="8832468"/>
            <a:ext cx="3935729" cy="398780"/>
          </a:xfrm>
          <a:custGeom>
            <a:avLst/>
            <a:gdLst/>
            <a:ahLst/>
            <a:cxnLst/>
            <a:rect l="l" t="t" r="r" b="b"/>
            <a:pathLst>
              <a:path w="3935729" h="398779">
                <a:moveTo>
                  <a:pt x="3869169" y="0"/>
                </a:moveTo>
                <a:lnTo>
                  <a:pt x="66446" y="0"/>
                </a:lnTo>
                <a:lnTo>
                  <a:pt x="40585" y="5222"/>
                </a:lnTo>
                <a:lnTo>
                  <a:pt x="19464" y="19464"/>
                </a:lnTo>
                <a:lnTo>
                  <a:pt x="5222" y="40585"/>
                </a:lnTo>
                <a:lnTo>
                  <a:pt x="0" y="66446"/>
                </a:lnTo>
                <a:lnTo>
                  <a:pt x="0" y="332231"/>
                </a:lnTo>
                <a:lnTo>
                  <a:pt x="5222" y="358092"/>
                </a:lnTo>
                <a:lnTo>
                  <a:pt x="19464" y="379214"/>
                </a:lnTo>
                <a:lnTo>
                  <a:pt x="40585" y="393455"/>
                </a:lnTo>
                <a:lnTo>
                  <a:pt x="66446" y="398678"/>
                </a:lnTo>
                <a:lnTo>
                  <a:pt x="3869169" y="398678"/>
                </a:lnTo>
                <a:lnTo>
                  <a:pt x="3895031" y="393455"/>
                </a:lnTo>
                <a:lnTo>
                  <a:pt x="3916143" y="379214"/>
                </a:lnTo>
                <a:lnTo>
                  <a:pt x="3930373" y="358092"/>
                </a:lnTo>
                <a:lnTo>
                  <a:pt x="3935590" y="332231"/>
                </a:lnTo>
                <a:lnTo>
                  <a:pt x="3935590" y="66446"/>
                </a:lnTo>
                <a:lnTo>
                  <a:pt x="3930373" y="40585"/>
                </a:lnTo>
                <a:lnTo>
                  <a:pt x="3916143" y="19464"/>
                </a:lnTo>
                <a:lnTo>
                  <a:pt x="3895031" y="5222"/>
                </a:lnTo>
                <a:lnTo>
                  <a:pt x="3869169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52196" y="8841130"/>
            <a:ext cx="682180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51510">
              <a:lnSpc>
                <a:spcPct val="100000"/>
              </a:lnSpc>
              <a:spcBef>
                <a:spcPts val="95"/>
              </a:spcBef>
            </a:pPr>
            <a:r>
              <a:rPr dirty="0" u="heavy" sz="2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3"/>
              </a:rPr>
              <a:t>www.geewhizeducation.com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8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3268" y="2188286"/>
            <a:ext cx="6763384" cy="61328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5244">
              <a:lnSpc>
                <a:spcPct val="100000"/>
              </a:lnSpc>
              <a:spcBef>
                <a:spcPts val="95"/>
              </a:spcBef>
            </a:pPr>
            <a:r>
              <a:rPr dirty="0" sz="1400" spc="-15">
                <a:latin typeface="Verdana"/>
                <a:cs typeface="Verdana"/>
              </a:rPr>
              <a:t>At </a:t>
            </a:r>
            <a:r>
              <a:rPr dirty="0" sz="1400" spc="-5">
                <a:latin typeface="Verdana"/>
                <a:cs typeface="Verdana"/>
              </a:rPr>
              <a:t>Gee </a:t>
            </a:r>
            <a:r>
              <a:rPr dirty="0" sz="1400" spc="-10">
                <a:latin typeface="Verdana"/>
                <a:cs typeface="Verdana"/>
              </a:rPr>
              <a:t>Whiz, our </a:t>
            </a:r>
            <a:r>
              <a:rPr dirty="0" sz="1400" spc="-5">
                <a:latin typeface="Verdana"/>
                <a:cs typeface="Verdana"/>
              </a:rPr>
              <a:t>goal </a:t>
            </a:r>
            <a:r>
              <a:rPr dirty="0" sz="1400" spc="-15">
                <a:latin typeface="Verdana"/>
                <a:cs typeface="Verdana"/>
              </a:rPr>
              <a:t>is </a:t>
            </a:r>
            <a:r>
              <a:rPr dirty="0" sz="1400" spc="-10">
                <a:latin typeface="Verdana"/>
                <a:cs typeface="Verdana"/>
              </a:rPr>
              <a:t>to </a:t>
            </a:r>
            <a:r>
              <a:rPr dirty="0" sz="1400" spc="-5">
                <a:latin typeface="Verdana"/>
                <a:cs typeface="Verdana"/>
              </a:rPr>
              <a:t>bring quality and </a:t>
            </a:r>
            <a:r>
              <a:rPr dirty="0" sz="1400">
                <a:latin typeface="Verdana"/>
                <a:cs typeface="Verdana"/>
              </a:rPr>
              <a:t>equity </a:t>
            </a:r>
            <a:r>
              <a:rPr dirty="0" sz="1400" spc="5">
                <a:latin typeface="Verdana"/>
                <a:cs typeface="Verdana"/>
              </a:rPr>
              <a:t>to </a:t>
            </a:r>
            <a:r>
              <a:rPr dirty="0" sz="1400" spc="-10">
                <a:latin typeface="Verdana"/>
                <a:cs typeface="Verdana"/>
              </a:rPr>
              <a:t>family child</a:t>
            </a:r>
            <a:r>
              <a:rPr dirty="0" sz="1400" spc="120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care.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u="heavy" sz="1200" spc="-3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State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Alignment</a:t>
            </a:r>
            <a:r>
              <a:rPr dirty="0" u="heavy" sz="1200" spc="-3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Documentation</a:t>
            </a:r>
            <a:endParaRPr sz="1200">
              <a:latin typeface="Verdana"/>
              <a:cs typeface="Verdana"/>
            </a:endParaRPr>
          </a:p>
          <a:p>
            <a:pPr algn="just" marL="12700" marR="181610">
              <a:lnSpc>
                <a:spcPts val="1370"/>
              </a:lnSpc>
              <a:spcBef>
                <a:spcPts val="800"/>
              </a:spcBef>
            </a:pPr>
            <a:r>
              <a:rPr dirty="0" sz="1200">
                <a:latin typeface="Verdana"/>
                <a:cs typeface="Verdana"/>
              </a:rPr>
              <a:t>Meeting, </a:t>
            </a:r>
            <a:r>
              <a:rPr dirty="0" sz="1200" spc="-10">
                <a:latin typeface="Verdana"/>
                <a:cs typeface="Verdana"/>
              </a:rPr>
              <a:t>and </a:t>
            </a:r>
            <a:r>
              <a:rPr dirty="0" sz="1200" spc="-5">
                <a:latin typeface="Verdana"/>
                <a:cs typeface="Verdana"/>
              </a:rPr>
              <a:t>exceeding, </a:t>
            </a:r>
            <a:r>
              <a:rPr dirty="0" sz="1200">
                <a:latin typeface="Verdana"/>
                <a:cs typeface="Verdana"/>
              </a:rPr>
              <a:t>state and </a:t>
            </a:r>
            <a:r>
              <a:rPr dirty="0" sz="1200" spc="-10">
                <a:latin typeface="Verdana"/>
                <a:cs typeface="Verdana"/>
              </a:rPr>
              <a:t>national ECE </a:t>
            </a:r>
            <a:r>
              <a:rPr dirty="0" sz="1200" spc="-5">
                <a:latin typeface="Verdana"/>
                <a:cs typeface="Verdana"/>
              </a:rPr>
              <a:t>standards </a:t>
            </a:r>
            <a:r>
              <a:rPr dirty="0" sz="1200" spc="10">
                <a:latin typeface="Verdana"/>
                <a:cs typeface="Verdana"/>
              </a:rPr>
              <a:t>is </a:t>
            </a:r>
            <a:r>
              <a:rPr dirty="0" sz="1200" spc="-10">
                <a:latin typeface="Verdana"/>
                <a:cs typeface="Verdana"/>
              </a:rPr>
              <a:t>crucial </a:t>
            </a:r>
            <a:r>
              <a:rPr dirty="0" sz="1200" spc="-5">
                <a:latin typeface="Verdana"/>
                <a:cs typeface="Verdana"/>
              </a:rPr>
              <a:t>for </a:t>
            </a:r>
            <a:r>
              <a:rPr dirty="0" sz="1200">
                <a:latin typeface="Verdana"/>
                <a:cs typeface="Verdana"/>
              </a:rPr>
              <a:t>success. Find  your state </a:t>
            </a:r>
            <a:r>
              <a:rPr dirty="0" sz="1200" spc="-5">
                <a:latin typeface="Verdana"/>
                <a:cs typeface="Verdana"/>
              </a:rPr>
              <a:t>alignment documentation </a:t>
            </a:r>
            <a:r>
              <a:rPr dirty="0" sz="1200">
                <a:latin typeface="Verdana"/>
                <a:cs typeface="Verdana"/>
              </a:rPr>
              <a:t>as </a:t>
            </a:r>
            <a:r>
              <a:rPr dirty="0" sz="1200" spc="-5">
                <a:latin typeface="Verdana"/>
                <a:cs typeface="Verdana"/>
              </a:rPr>
              <a:t>well </a:t>
            </a:r>
            <a:r>
              <a:rPr dirty="0" sz="1200">
                <a:latin typeface="Verdana"/>
                <a:cs typeface="Verdana"/>
              </a:rPr>
              <a:t>as links to your state</a:t>
            </a:r>
            <a:r>
              <a:rPr dirty="0" sz="1200" i="1">
                <a:latin typeface="Verdana"/>
                <a:cs typeface="Verdana"/>
              </a:rPr>
              <a:t>’</a:t>
            </a:r>
            <a:r>
              <a:rPr dirty="0" sz="1200">
                <a:latin typeface="Verdana"/>
                <a:cs typeface="Verdana"/>
              </a:rPr>
              <a:t>s </a:t>
            </a:r>
            <a:r>
              <a:rPr dirty="0" sz="1200" spc="-5">
                <a:latin typeface="Verdana"/>
                <a:cs typeface="Verdana"/>
              </a:rPr>
              <a:t>ECE standards on  </a:t>
            </a:r>
            <a:r>
              <a:rPr dirty="0" sz="1200">
                <a:latin typeface="Verdana"/>
                <a:cs typeface="Verdana"/>
              </a:rPr>
              <a:t>this </a:t>
            </a:r>
            <a:r>
              <a:rPr dirty="0" sz="1200" spc="-5">
                <a:latin typeface="Verdana"/>
                <a:cs typeface="Verdana"/>
              </a:rPr>
              <a:t>helpful page:</a:t>
            </a:r>
            <a:r>
              <a:rPr dirty="0" sz="1200" spc="5"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4"/>
              </a:rPr>
              <a:t>https://geewhizeducation.com/state-alignments/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Verdana"/>
              <a:cs typeface="Verdana"/>
            </a:endParaRPr>
          </a:p>
          <a:p>
            <a:pPr marL="33655">
              <a:lnSpc>
                <a:spcPct val="100000"/>
              </a:lnSpc>
            </a:pPr>
            <a:r>
              <a:rPr dirty="0" u="heavy" sz="1200" spc="-3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Understanding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the </a:t>
            </a:r>
            <a:r>
              <a:rPr dirty="0" u="heavy" sz="12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10 Developmental</a:t>
            </a:r>
            <a:r>
              <a:rPr dirty="0" u="heavy" sz="1200" spc="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Areas</a:t>
            </a:r>
            <a:endParaRPr sz="1200">
              <a:latin typeface="Verdana"/>
              <a:cs typeface="Verdana"/>
            </a:endParaRPr>
          </a:p>
          <a:p>
            <a:pPr marL="34290" marR="5080">
              <a:lnSpc>
                <a:spcPct val="95400"/>
              </a:lnSpc>
              <a:spcBef>
                <a:spcPts val="765"/>
              </a:spcBef>
            </a:pPr>
            <a:r>
              <a:rPr dirty="0" sz="1200">
                <a:latin typeface="Verdana"/>
                <a:cs typeface="Verdana"/>
              </a:rPr>
              <a:t>It </a:t>
            </a:r>
            <a:r>
              <a:rPr dirty="0" sz="1200" spc="10">
                <a:latin typeface="Verdana"/>
                <a:cs typeface="Verdana"/>
              </a:rPr>
              <a:t>is </a:t>
            </a:r>
            <a:r>
              <a:rPr dirty="0" sz="1200" spc="-10">
                <a:latin typeface="Verdana"/>
                <a:cs typeface="Verdana"/>
              </a:rPr>
              <a:t>critical </a:t>
            </a:r>
            <a:r>
              <a:rPr dirty="0" sz="1200" spc="-5">
                <a:latin typeface="Verdana"/>
                <a:cs typeface="Verdana"/>
              </a:rPr>
              <a:t>for family child care </a:t>
            </a:r>
            <a:r>
              <a:rPr dirty="0" sz="1200" spc="-10">
                <a:latin typeface="Verdana"/>
                <a:cs typeface="Verdana"/>
              </a:rPr>
              <a:t>providers </a:t>
            </a:r>
            <a:r>
              <a:rPr dirty="0" sz="1200">
                <a:latin typeface="Verdana"/>
                <a:cs typeface="Verdana"/>
              </a:rPr>
              <a:t>to </a:t>
            </a:r>
            <a:r>
              <a:rPr dirty="0" sz="1200" spc="-5">
                <a:latin typeface="Verdana"/>
                <a:cs typeface="Verdana"/>
              </a:rPr>
              <a:t>not only understand the </a:t>
            </a:r>
            <a:r>
              <a:rPr dirty="0" sz="1200">
                <a:latin typeface="Verdana"/>
                <a:cs typeface="Verdana"/>
              </a:rPr>
              <a:t>10 </a:t>
            </a:r>
            <a:r>
              <a:rPr dirty="0" sz="1200" spc="-5">
                <a:latin typeface="Verdana"/>
                <a:cs typeface="Verdana"/>
              </a:rPr>
              <a:t>developmental  areas </a:t>
            </a:r>
            <a:r>
              <a:rPr dirty="0" sz="1200">
                <a:latin typeface="Verdana"/>
                <a:cs typeface="Verdana"/>
              </a:rPr>
              <a:t>but also how to </a:t>
            </a:r>
            <a:r>
              <a:rPr dirty="0" sz="1200" spc="-5">
                <a:latin typeface="Verdana"/>
                <a:cs typeface="Verdana"/>
              </a:rPr>
              <a:t>address them </a:t>
            </a:r>
            <a:r>
              <a:rPr dirty="0" sz="1200">
                <a:latin typeface="Verdana"/>
                <a:cs typeface="Verdana"/>
              </a:rPr>
              <a:t>in </a:t>
            </a:r>
            <a:r>
              <a:rPr dirty="0" sz="1200" spc="-5">
                <a:latin typeface="Verdana"/>
                <a:cs typeface="Verdana"/>
              </a:rPr>
              <a:t>their program. </a:t>
            </a:r>
            <a:r>
              <a:rPr dirty="0" sz="1200">
                <a:latin typeface="Verdana"/>
                <a:cs typeface="Verdana"/>
              </a:rPr>
              <a:t>This </a:t>
            </a:r>
            <a:r>
              <a:rPr dirty="0" sz="1200" spc="-5">
                <a:latin typeface="Verdana"/>
                <a:cs typeface="Verdana"/>
              </a:rPr>
              <a:t>section from the </a:t>
            </a:r>
            <a:r>
              <a:rPr dirty="0" sz="1200">
                <a:latin typeface="Verdana"/>
                <a:cs typeface="Verdana"/>
              </a:rPr>
              <a:t>Gee </a:t>
            </a:r>
            <a:r>
              <a:rPr dirty="0" sz="1200" spc="-5">
                <a:latin typeface="Verdana"/>
                <a:cs typeface="Verdana"/>
              </a:rPr>
              <a:t>Whiz  User</a:t>
            </a:r>
            <a:r>
              <a:rPr dirty="0" sz="1200" spc="-5" i="1">
                <a:latin typeface="Verdana"/>
                <a:cs typeface="Verdana"/>
              </a:rPr>
              <a:t>’</a:t>
            </a:r>
            <a:r>
              <a:rPr dirty="0" sz="1200" spc="-5">
                <a:latin typeface="Verdana"/>
                <a:cs typeface="Verdana"/>
              </a:rPr>
              <a:t>s </a:t>
            </a:r>
            <a:r>
              <a:rPr dirty="0" sz="1200">
                <a:latin typeface="Verdana"/>
                <a:cs typeface="Verdana"/>
              </a:rPr>
              <a:t>Guide </a:t>
            </a:r>
            <a:r>
              <a:rPr dirty="0" sz="1200" spc="-5">
                <a:latin typeface="Verdana"/>
                <a:cs typeface="Verdana"/>
              </a:rPr>
              <a:t>explains </a:t>
            </a:r>
            <a:r>
              <a:rPr dirty="0" sz="1200">
                <a:latin typeface="Verdana"/>
                <a:cs typeface="Verdana"/>
              </a:rPr>
              <a:t>each </a:t>
            </a:r>
            <a:r>
              <a:rPr dirty="0" sz="1200" spc="-5">
                <a:latin typeface="Verdana"/>
                <a:cs typeface="Verdana"/>
              </a:rPr>
              <a:t>developmental area </a:t>
            </a:r>
            <a:r>
              <a:rPr dirty="0" sz="1200">
                <a:latin typeface="Verdana"/>
                <a:cs typeface="Verdana"/>
              </a:rPr>
              <a:t>in a </a:t>
            </a:r>
            <a:r>
              <a:rPr dirty="0" sz="1200" spc="-5">
                <a:latin typeface="Verdana"/>
                <a:cs typeface="Verdana"/>
              </a:rPr>
              <a:t>format </a:t>
            </a:r>
            <a:r>
              <a:rPr dirty="0" sz="1200">
                <a:latin typeface="Verdana"/>
                <a:cs typeface="Verdana"/>
              </a:rPr>
              <a:t>that </a:t>
            </a:r>
            <a:r>
              <a:rPr dirty="0" sz="1200" spc="10">
                <a:latin typeface="Verdana"/>
                <a:cs typeface="Verdana"/>
              </a:rPr>
              <a:t>is </a:t>
            </a:r>
            <a:r>
              <a:rPr dirty="0" sz="1200" spc="-10">
                <a:latin typeface="Verdana"/>
                <a:cs typeface="Verdana"/>
              </a:rPr>
              <a:t>easy </a:t>
            </a:r>
            <a:r>
              <a:rPr dirty="0" sz="1200" spc="-5">
                <a:latin typeface="Verdana"/>
                <a:cs typeface="Verdana"/>
              </a:rPr>
              <a:t>for providers </a:t>
            </a:r>
            <a:r>
              <a:rPr dirty="0" sz="1200">
                <a:latin typeface="Verdana"/>
                <a:cs typeface="Verdana"/>
              </a:rPr>
              <a:t>to  </a:t>
            </a:r>
            <a:r>
              <a:rPr dirty="0" sz="1200" spc="-5">
                <a:latin typeface="Verdana"/>
                <a:cs typeface="Verdana"/>
              </a:rPr>
              <a:t>absorb </a:t>
            </a:r>
            <a:r>
              <a:rPr dirty="0" sz="1200">
                <a:latin typeface="Verdana"/>
                <a:cs typeface="Verdana"/>
              </a:rPr>
              <a:t>and </a:t>
            </a:r>
            <a:r>
              <a:rPr dirty="0" sz="1200" spc="-5">
                <a:latin typeface="Verdana"/>
                <a:cs typeface="Verdana"/>
              </a:rPr>
              <a:t>incorporate </a:t>
            </a:r>
            <a:r>
              <a:rPr dirty="0" sz="1200">
                <a:latin typeface="Verdana"/>
                <a:cs typeface="Verdana"/>
              </a:rPr>
              <a:t>into </a:t>
            </a:r>
            <a:r>
              <a:rPr dirty="0" sz="1200" spc="-5">
                <a:latin typeface="Verdana"/>
                <a:cs typeface="Verdana"/>
              </a:rPr>
              <a:t>their daily experiences for children: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5"/>
              </a:rPr>
              <a:t>https:// </a:t>
            </a:r>
            <a:r>
              <a:rPr dirty="0" sz="1200" spc="-5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5"/>
              </a:rPr>
              <a:t>geewhizeducation.com/wp-content/uploads/2021/07/Developmental-Areas-Learning- </a:t>
            </a:r>
            <a:r>
              <a:rPr dirty="0" sz="1200" spc="-5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5"/>
              </a:rPr>
              <a:t>Indicators.pdf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950">
              <a:latin typeface="Verdana"/>
              <a:cs typeface="Verdana"/>
            </a:endParaRPr>
          </a:p>
          <a:p>
            <a:pPr marL="33655">
              <a:lnSpc>
                <a:spcPct val="100000"/>
              </a:lnSpc>
            </a:pPr>
            <a:r>
              <a:rPr dirty="0" u="heavy" sz="1200" spc="-3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Enhancing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the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Learning</a:t>
            </a:r>
            <a:r>
              <a:rPr dirty="0" u="heavy" sz="1200" spc="-1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Environment</a:t>
            </a:r>
            <a:endParaRPr sz="1200">
              <a:latin typeface="Verdana"/>
              <a:cs typeface="Verdana"/>
            </a:endParaRPr>
          </a:p>
          <a:p>
            <a:pPr marL="34290" marR="179705">
              <a:lnSpc>
                <a:spcPct val="95500"/>
              </a:lnSpc>
              <a:spcBef>
                <a:spcPts val="760"/>
              </a:spcBef>
            </a:pPr>
            <a:r>
              <a:rPr dirty="0" sz="1200" spc="-5">
                <a:latin typeface="Verdana"/>
                <a:cs typeface="Verdana"/>
              </a:rPr>
              <a:t>Providers need </a:t>
            </a:r>
            <a:r>
              <a:rPr dirty="0" sz="1200">
                <a:latin typeface="Verdana"/>
                <a:cs typeface="Verdana"/>
              </a:rPr>
              <a:t>to </a:t>
            </a:r>
            <a:r>
              <a:rPr dirty="0" sz="1200" spc="-5">
                <a:latin typeface="Verdana"/>
                <a:cs typeface="Verdana"/>
              </a:rPr>
              <a:t>understand their role </a:t>
            </a:r>
            <a:r>
              <a:rPr dirty="0" sz="1200" spc="-10">
                <a:latin typeface="Verdana"/>
                <a:cs typeface="Verdana"/>
              </a:rPr>
              <a:t>in </a:t>
            </a:r>
            <a:r>
              <a:rPr dirty="0" sz="1200" spc="-5">
                <a:latin typeface="Verdana"/>
                <a:cs typeface="Verdana"/>
              </a:rPr>
              <a:t>the </a:t>
            </a:r>
            <a:r>
              <a:rPr dirty="0" sz="1200">
                <a:latin typeface="Verdana"/>
                <a:cs typeface="Verdana"/>
              </a:rPr>
              <a:t>learning </a:t>
            </a:r>
            <a:r>
              <a:rPr dirty="0" sz="1200" spc="-5">
                <a:latin typeface="Verdana"/>
                <a:cs typeface="Verdana"/>
              </a:rPr>
              <a:t>environment. Our </a:t>
            </a:r>
            <a:r>
              <a:rPr dirty="0" sz="1200" spc="-10">
                <a:latin typeface="Verdana"/>
                <a:cs typeface="Verdana"/>
              </a:rPr>
              <a:t>helpful  </a:t>
            </a:r>
            <a:r>
              <a:rPr dirty="0" sz="1200">
                <a:latin typeface="Verdana"/>
                <a:cs typeface="Verdana"/>
              </a:rPr>
              <a:t>booklet, </a:t>
            </a:r>
            <a:r>
              <a:rPr dirty="0" sz="1200" i="1">
                <a:latin typeface="Verdana"/>
                <a:cs typeface="Verdana"/>
              </a:rPr>
              <a:t>“</a:t>
            </a:r>
            <a:r>
              <a:rPr dirty="0" sz="1200">
                <a:latin typeface="Verdana"/>
                <a:cs typeface="Verdana"/>
              </a:rPr>
              <a:t>The </a:t>
            </a:r>
            <a:r>
              <a:rPr dirty="0" sz="1200" spc="-5">
                <a:latin typeface="Verdana"/>
                <a:cs typeface="Verdana"/>
              </a:rPr>
              <a:t>Learning Environment</a:t>
            </a:r>
            <a:r>
              <a:rPr dirty="0" sz="1200" spc="-5" i="1">
                <a:latin typeface="Verdana"/>
                <a:cs typeface="Verdana"/>
              </a:rPr>
              <a:t>” </a:t>
            </a:r>
            <a:r>
              <a:rPr dirty="0" sz="1200" spc="10">
                <a:latin typeface="Verdana"/>
                <a:cs typeface="Verdana"/>
              </a:rPr>
              <a:t>is </a:t>
            </a:r>
            <a:r>
              <a:rPr dirty="0" sz="1200">
                <a:latin typeface="Verdana"/>
                <a:cs typeface="Verdana"/>
              </a:rPr>
              <a:t>designed to help </a:t>
            </a:r>
            <a:r>
              <a:rPr dirty="0" sz="1200" spc="-5">
                <a:latin typeface="Verdana"/>
                <a:cs typeface="Verdana"/>
              </a:rPr>
              <a:t>providers gain knowledge </a:t>
            </a:r>
            <a:r>
              <a:rPr dirty="0" sz="1200" spc="10">
                <a:latin typeface="Verdana"/>
                <a:cs typeface="Verdana"/>
              </a:rPr>
              <a:t>in  </a:t>
            </a:r>
            <a:r>
              <a:rPr dirty="0" sz="1200">
                <a:latin typeface="Verdana"/>
                <a:cs typeface="Verdana"/>
              </a:rPr>
              <a:t>this </a:t>
            </a:r>
            <a:r>
              <a:rPr dirty="0" sz="1200" spc="-5">
                <a:latin typeface="Verdana"/>
                <a:cs typeface="Verdana"/>
              </a:rPr>
              <a:t>area: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6"/>
              </a:rPr>
              <a:t>https://geewhizeducation.com/learning-environment/</a:t>
            </a:r>
            <a:r>
              <a:rPr dirty="0" sz="1200" spc="-5">
                <a:latin typeface="Verdana"/>
                <a:cs typeface="Verdana"/>
                <a:hlinkClick r:id="rId6"/>
              </a:rPr>
              <a:t>. </a:t>
            </a:r>
            <a:r>
              <a:rPr dirty="0" sz="1200" spc="-10">
                <a:latin typeface="Verdana"/>
                <a:cs typeface="Verdana"/>
              </a:rPr>
              <a:t>The </a:t>
            </a:r>
            <a:r>
              <a:rPr dirty="0" sz="1200" spc="-5">
                <a:latin typeface="Verdana"/>
                <a:cs typeface="Verdana"/>
              </a:rPr>
              <a:t>skills promoted  </a:t>
            </a:r>
            <a:r>
              <a:rPr dirty="0" sz="1200">
                <a:latin typeface="Verdana"/>
                <a:cs typeface="Verdana"/>
              </a:rPr>
              <a:t>in </a:t>
            </a:r>
            <a:r>
              <a:rPr dirty="0" sz="1200" spc="-5">
                <a:latin typeface="Verdana"/>
                <a:cs typeface="Verdana"/>
              </a:rPr>
              <a:t>this </a:t>
            </a:r>
            <a:r>
              <a:rPr dirty="0" sz="1200" spc="-10">
                <a:latin typeface="Verdana"/>
                <a:cs typeface="Verdana"/>
              </a:rPr>
              <a:t>booklet </a:t>
            </a:r>
            <a:r>
              <a:rPr dirty="0" sz="1200" spc="-5">
                <a:latin typeface="Verdana"/>
                <a:cs typeface="Verdana"/>
              </a:rPr>
              <a:t>are designed </a:t>
            </a:r>
            <a:r>
              <a:rPr dirty="0" sz="1200">
                <a:latin typeface="Verdana"/>
                <a:cs typeface="Verdana"/>
              </a:rPr>
              <a:t>to </a:t>
            </a:r>
            <a:r>
              <a:rPr dirty="0" sz="1200" spc="-5">
                <a:latin typeface="Verdana"/>
                <a:cs typeface="Verdana"/>
              </a:rPr>
              <a:t>help providers </a:t>
            </a:r>
            <a:r>
              <a:rPr dirty="0" sz="1200">
                <a:latin typeface="Verdana"/>
                <a:cs typeface="Verdana"/>
              </a:rPr>
              <a:t>increase their </a:t>
            </a:r>
            <a:r>
              <a:rPr dirty="0" sz="1200" spc="-5">
                <a:latin typeface="Verdana"/>
                <a:cs typeface="Verdana"/>
              </a:rPr>
              <a:t>scores on commonly  </a:t>
            </a:r>
            <a:r>
              <a:rPr dirty="0" sz="1200">
                <a:latin typeface="Verdana"/>
                <a:cs typeface="Verdana"/>
              </a:rPr>
              <a:t>utilized </a:t>
            </a:r>
            <a:r>
              <a:rPr dirty="0" sz="1200" spc="-5">
                <a:latin typeface="Verdana"/>
                <a:cs typeface="Verdana"/>
              </a:rPr>
              <a:t>Environmental Rating Scales </a:t>
            </a:r>
            <a:r>
              <a:rPr dirty="0" sz="1200" spc="-10">
                <a:latin typeface="Verdana"/>
                <a:cs typeface="Verdana"/>
              </a:rPr>
              <a:t>(e.g., </a:t>
            </a:r>
            <a:r>
              <a:rPr dirty="0" sz="1200" spc="-5">
                <a:latin typeface="Verdana"/>
                <a:cs typeface="Verdana"/>
              </a:rPr>
              <a:t>CLASS® </a:t>
            </a:r>
            <a:r>
              <a:rPr dirty="0" sz="1200">
                <a:latin typeface="Verdana"/>
                <a:cs typeface="Verdana"/>
              </a:rPr>
              <a:t>and</a:t>
            </a:r>
            <a:r>
              <a:rPr dirty="0" sz="1200" spc="40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FCCERS-3).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Verdana"/>
              <a:cs typeface="Verdana"/>
            </a:endParaRPr>
          </a:p>
          <a:p>
            <a:pPr marL="18415">
              <a:lnSpc>
                <a:spcPct val="100000"/>
              </a:lnSpc>
            </a:pPr>
            <a:r>
              <a:rPr dirty="0" u="heavy" sz="1200" spc="-3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Individualization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&amp;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Assessment</a:t>
            </a:r>
            <a:endParaRPr sz="1200">
              <a:latin typeface="Verdana"/>
              <a:cs typeface="Verdana"/>
            </a:endParaRPr>
          </a:p>
          <a:p>
            <a:pPr marL="19050" marR="1889760">
              <a:lnSpc>
                <a:spcPct val="89100"/>
              </a:lnSpc>
              <a:spcBef>
                <a:spcPts val="855"/>
              </a:spcBef>
            </a:pPr>
            <a:r>
              <a:rPr dirty="0" sz="1200">
                <a:latin typeface="Verdana"/>
                <a:cs typeface="Verdana"/>
              </a:rPr>
              <a:t>Quality </a:t>
            </a:r>
            <a:r>
              <a:rPr dirty="0" sz="1200" spc="-5">
                <a:latin typeface="Verdana"/>
                <a:cs typeface="Verdana"/>
              </a:rPr>
              <a:t>programs for children individualize based on needs </a:t>
            </a:r>
            <a:r>
              <a:rPr dirty="0" sz="1200">
                <a:latin typeface="Verdana"/>
                <a:cs typeface="Verdana"/>
              </a:rPr>
              <a:t>and  interests. A large </a:t>
            </a:r>
            <a:r>
              <a:rPr dirty="0" sz="1200" spc="-5">
                <a:latin typeface="Verdana"/>
                <a:cs typeface="Verdana"/>
              </a:rPr>
              <a:t>section of our User</a:t>
            </a:r>
            <a:r>
              <a:rPr dirty="0" sz="1200" spc="-5" i="1">
                <a:latin typeface="Verdana"/>
                <a:cs typeface="Verdana"/>
              </a:rPr>
              <a:t>’</a:t>
            </a:r>
            <a:r>
              <a:rPr dirty="0" sz="1200" spc="-5">
                <a:latin typeface="Verdana"/>
                <a:cs typeface="Verdana"/>
              </a:rPr>
              <a:t>s </a:t>
            </a:r>
            <a:r>
              <a:rPr dirty="0" sz="1200">
                <a:latin typeface="Verdana"/>
                <a:cs typeface="Verdana"/>
              </a:rPr>
              <a:t>Guide </a:t>
            </a:r>
            <a:r>
              <a:rPr dirty="0" sz="1200" spc="-5">
                <a:latin typeface="Verdana"/>
                <a:cs typeface="Verdana"/>
              </a:rPr>
              <a:t>(training manual)  </a:t>
            </a:r>
            <a:r>
              <a:rPr dirty="0" sz="1200" spc="10">
                <a:latin typeface="Verdana"/>
                <a:cs typeface="Verdana"/>
              </a:rPr>
              <a:t>is </a:t>
            </a:r>
            <a:r>
              <a:rPr dirty="0" sz="1200" spc="-5">
                <a:latin typeface="Verdana"/>
                <a:cs typeface="Verdana"/>
              </a:rPr>
              <a:t>dedicated </a:t>
            </a:r>
            <a:r>
              <a:rPr dirty="0" sz="1200">
                <a:latin typeface="Verdana"/>
                <a:cs typeface="Verdana"/>
              </a:rPr>
              <a:t>to </a:t>
            </a:r>
            <a:r>
              <a:rPr dirty="0" sz="1200" spc="-5">
                <a:latin typeface="Verdana"/>
                <a:cs typeface="Verdana"/>
              </a:rPr>
              <a:t>this topic: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7"/>
              </a:rPr>
              <a:t>https://geewhizeducation.com/wp- </a:t>
            </a:r>
            <a:r>
              <a:rPr dirty="0" sz="1200" spc="-5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7"/>
              </a:rPr>
              <a:t>content/uploads/2021/07/Individualization-and-Authentic- </a:t>
            </a:r>
            <a:r>
              <a:rPr dirty="0" sz="1200" spc="-5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7"/>
              </a:rPr>
              <a:t>Assessment.pdf</a:t>
            </a:r>
            <a:r>
              <a:rPr dirty="0" sz="1200" spc="-5">
                <a:solidFill>
                  <a:srgbClr val="085295"/>
                </a:solidFill>
                <a:latin typeface="Verdana"/>
                <a:cs typeface="Verdana"/>
                <a:hlinkClick r:id="rId7"/>
              </a:rPr>
              <a:t> </a:t>
            </a:r>
            <a:r>
              <a:rPr dirty="0" sz="1200">
                <a:latin typeface="Verdana"/>
                <a:cs typeface="Verdana"/>
              </a:rPr>
              <a:t>Topics </a:t>
            </a:r>
            <a:r>
              <a:rPr dirty="0" sz="1200" spc="-5">
                <a:latin typeface="Verdana"/>
                <a:cs typeface="Verdana"/>
              </a:rPr>
              <a:t>covered include anecdotal notes,  </a:t>
            </a:r>
            <a:r>
              <a:rPr dirty="0" sz="1200">
                <a:latin typeface="Verdana"/>
                <a:cs typeface="Verdana"/>
              </a:rPr>
              <a:t>reflections and </a:t>
            </a:r>
            <a:r>
              <a:rPr dirty="0" sz="1200" spc="-5">
                <a:latin typeface="Verdana"/>
                <a:cs typeface="Verdana"/>
              </a:rPr>
              <a:t>observations. Please </a:t>
            </a:r>
            <a:r>
              <a:rPr dirty="0" sz="1200">
                <a:latin typeface="Verdana"/>
                <a:cs typeface="Verdana"/>
              </a:rPr>
              <a:t>see the </a:t>
            </a:r>
            <a:r>
              <a:rPr dirty="0" sz="1200" spc="-5">
                <a:latin typeface="Verdana"/>
                <a:cs typeface="Verdana"/>
              </a:rPr>
              <a:t>next page for  </a:t>
            </a:r>
            <a:r>
              <a:rPr dirty="0" sz="1200">
                <a:latin typeface="Verdana"/>
                <a:cs typeface="Verdana"/>
              </a:rPr>
              <a:t>details </a:t>
            </a:r>
            <a:r>
              <a:rPr dirty="0" sz="1200" spc="-5">
                <a:latin typeface="Verdana"/>
                <a:cs typeface="Verdana"/>
              </a:rPr>
              <a:t>on the components </a:t>
            </a:r>
            <a:r>
              <a:rPr dirty="0" sz="1200">
                <a:latin typeface="Verdana"/>
                <a:cs typeface="Verdana"/>
              </a:rPr>
              <a:t>included </a:t>
            </a:r>
            <a:r>
              <a:rPr dirty="0" sz="1200" spc="10">
                <a:latin typeface="Verdana"/>
                <a:cs typeface="Verdana"/>
              </a:rPr>
              <a:t>in </a:t>
            </a:r>
            <a:r>
              <a:rPr dirty="0" sz="1200" spc="-15">
                <a:latin typeface="Verdana"/>
                <a:cs typeface="Verdana"/>
              </a:rPr>
              <a:t>the </a:t>
            </a:r>
            <a:r>
              <a:rPr dirty="0" sz="1200">
                <a:latin typeface="Verdana"/>
                <a:cs typeface="Verdana"/>
              </a:rPr>
              <a:t>Gee </a:t>
            </a:r>
            <a:r>
              <a:rPr dirty="0" sz="1200" spc="-5">
                <a:latin typeface="Verdana"/>
                <a:cs typeface="Verdana"/>
              </a:rPr>
              <a:t>Whiz curriculum  </a:t>
            </a:r>
            <a:r>
              <a:rPr dirty="0" sz="1200">
                <a:latin typeface="Verdana"/>
                <a:cs typeface="Verdana"/>
              </a:rPr>
              <a:t>that </a:t>
            </a:r>
            <a:r>
              <a:rPr dirty="0" sz="1200" spc="-5">
                <a:latin typeface="Verdana"/>
                <a:cs typeface="Verdana"/>
              </a:rPr>
              <a:t>address </a:t>
            </a:r>
            <a:r>
              <a:rPr dirty="0" sz="1200">
                <a:latin typeface="Verdana"/>
                <a:cs typeface="Verdana"/>
              </a:rPr>
              <a:t>this important</a:t>
            </a:r>
            <a:r>
              <a:rPr dirty="0" sz="1200" spc="-6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area.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6149" y="520954"/>
            <a:ext cx="4476115" cy="1128395"/>
          </a:xfrm>
          <a:prstGeom prst="rect"/>
        </p:spPr>
        <p:txBody>
          <a:bodyPr wrap="square" lIns="0" tIns="59055" rIns="0" bIns="0" rtlCol="0" vert="horz">
            <a:spAutoFit/>
          </a:bodyPr>
          <a:lstStyle/>
          <a:p>
            <a:pPr marL="817244" marR="511175" indent="76200">
              <a:lnSpc>
                <a:spcPts val="2780"/>
              </a:lnSpc>
              <a:spcBef>
                <a:spcPts val="465"/>
              </a:spcBef>
            </a:pPr>
            <a:r>
              <a:rPr dirty="0" sz="2600" spc="-10"/>
              <a:t>Assessment </a:t>
            </a:r>
            <a:r>
              <a:rPr dirty="0" sz="2600" spc="-15"/>
              <a:t>and  </a:t>
            </a:r>
            <a:r>
              <a:rPr dirty="0" sz="2600" spc="-5"/>
              <a:t>In</a:t>
            </a:r>
            <a:r>
              <a:rPr dirty="0" sz="2600"/>
              <a:t>d</a:t>
            </a:r>
            <a:r>
              <a:rPr dirty="0" sz="2600" spc="-5"/>
              <a:t>ividual</a:t>
            </a:r>
            <a:r>
              <a:rPr dirty="0" sz="2600" spc="15"/>
              <a:t>i</a:t>
            </a:r>
            <a:r>
              <a:rPr dirty="0" sz="2600" spc="-20"/>
              <a:t>z</a:t>
            </a:r>
            <a:r>
              <a:rPr dirty="0" sz="2600" spc="10"/>
              <a:t>a</a:t>
            </a:r>
            <a:r>
              <a:rPr dirty="0" sz="2600" spc="-5"/>
              <a:t>ti</a:t>
            </a:r>
            <a:r>
              <a:rPr dirty="0" sz="2600" spc="-20"/>
              <a:t>o</a:t>
            </a:r>
            <a:r>
              <a:rPr dirty="0" sz="2600" spc="-5"/>
              <a:t>n</a:t>
            </a:r>
            <a:endParaRPr sz="2600"/>
          </a:p>
          <a:p>
            <a:pPr marL="12700">
              <a:lnSpc>
                <a:spcPts val="2755"/>
              </a:lnSpc>
            </a:pPr>
            <a:r>
              <a:rPr dirty="0" sz="2600" spc="-10"/>
              <a:t>Components </a:t>
            </a:r>
            <a:r>
              <a:rPr dirty="0" sz="2600" spc="-5"/>
              <a:t>included</a:t>
            </a:r>
            <a:r>
              <a:rPr dirty="0" sz="2600" spc="-15"/>
              <a:t> </a:t>
            </a:r>
            <a:r>
              <a:rPr dirty="0" sz="2600" spc="-5"/>
              <a:t>in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258950" y="1582038"/>
            <a:ext cx="4632325" cy="42100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600" spc="-5" b="1">
                <a:solidFill>
                  <a:srgbClr val="FFFFFF"/>
                </a:solidFill>
                <a:latin typeface="Verdana"/>
                <a:cs typeface="Verdana"/>
              </a:rPr>
              <a:t>the Gee </a:t>
            </a:r>
            <a:r>
              <a:rPr dirty="0" sz="2600" spc="-10" b="1">
                <a:solidFill>
                  <a:srgbClr val="FFFFFF"/>
                </a:solidFill>
                <a:latin typeface="Verdana"/>
                <a:cs typeface="Verdana"/>
              </a:rPr>
              <a:t>Whiz</a:t>
            </a:r>
            <a:r>
              <a:rPr dirty="0" sz="2600" spc="-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600" spc="-5" b="1">
                <a:solidFill>
                  <a:srgbClr val="FFFFFF"/>
                </a:solidFill>
                <a:latin typeface="Verdana"/>
                <a:cs typeface="Verdana"/>
              </a:rPr>
              <a:t>Curriculum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4678" y="444373"/>
            <a:ext cx="1839595" cy="1720850"/>
          </a:xfrm>
          <a:custGeom>
            <a:avLst/>
            <a:gdLst/>
            <a:ahLst/>
            <a:cxnLst/>
            <a:rect l="l" t="t" r="r" b="b"/>
            <a:pathLst>
              <a:path w="1839595" h="1720850">
                <a:moveTo>
                  <a:pt x="1839214" y="0"/>
                </a:moveTo>
                <a:lnTo>
                  <a:pt x="0" y="0"/>
                </a:lnTo>
                <a:lnTo>
                  <a:pt x="1839214" y="1720469"/>
                </a:lnTo>
                <a:lnTo>
                  <a:pt x="183921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6247" y="8430500"/>
            <a:ext cx="6821805" cy="1155700"/>
          </a:xfrm>
          <a:custGeom>
            <a:avLst/>
            <a:gdLst/>
            <a:ahLst/>
            <a:cxnLst/>
            <a:rect l="l" t="t" r="r" b="b"/>
            <a:pathLst>
              <a:path w="6821805" h="1155700">
                <a:moveTo>
                  <a:pt x="0" y="1155598"/>
                </a:moveTo>
                <a:lnTo>
                  <a:pt x="6821678" y="1155598"/>
                </a:lnTo>
                <a:lnTo>
                  <a:pt x="6821678" y="0"/>
                </a:lnTo>
                <a:lnTo>
                  <a:pt x="0" y="0"/>
                </a:lnTo>
                <a:lnTo>
                  <a:pt x="0" y="115559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6247" y="7894573"/>
            <a:ext cx="1873885" cy="1682750"/>
          </a:xfrm>
          <a:custGeom>
            <a:avLst/>
            <a:gdLst/>
            <a:ahLst/>
            <a:cxnLst/>
            <a:rect l="l" t="t" r="r" b="b"/>
            <a:pathLst>
              <a:path w="1873885" h="1682750">
                <a:moveTo>
                  <a:pt x="0" y="0"/>
                </a:moveTo>
                <a:lnTo>
                  <a:pt x="0" y="1682546"/>
                </a:lnTo>
                <a:lnTo>
                  <a:pt x="1873313" y="1682546"/>
                </a:lnTo>
                <a:lnTo>
                  <a:pt x="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81529" y="8790914"/>
            <a:ext cx="3935729" cy="398780"/>
          </a:xfrm>
          <a:custGeom>
            <a:avLst/>
            <a:gdLst/>
            <a:ahLst/>
            <a:cxnLst/>
            <a:rect l="l" t="t" r="r" b="b"/>
            <a:pathLst>
              <a:path w="3935729" h="398779">
                <a:moveTo>
                  <a:pt x="3869054" y="0"/>
                </a:moveTo>
                <a:lnTo>
                  <a:pt x="66420" y="0"/>
                </a:lnTo>
                <a:lnTo>
                  <a:pt x="40558" y="5220"/>
                </a:lnTo>
                <a:lnTo>
                  <a:pt x="19446" y="19459"/>
                </a:lnTo>
                <a:lnTo>
                  <a:pt x="5216" y="40580"/>
                </a:lnTo>
                <a:lnTo>
                  <a:pt x="0" y="66446"/>
                </a:lnTo>
                <a:lnTo>
                  <a:pt x="0" y="332232"/>
                </a:lnTo>
                <a:lnTo>
                  <a:pt x="5216" y="358092"/>
                </a:lnTo>
                <a:lnTo>
                  <a:pt x="19446" y="379214"/>
                </a:lnTo>
                <a:lnTo>
                  <a:pt x="40558" y="393455"/>
                </a:lnTo>
                <a:lnTo>
                  <a:pt x="66420" y="398678"/>
                </a:lnTo>
                <a:lnTo>
                  <a:pt x="3869054" y="398678"/>
                </a:lnTo>
                <a:lnTo>
                  <a:pt x="3894937" y="393455"/>
                </a:lnTo>
                <a:lnTo>
                  <a:pt x="3916092" y="379214"/>
                </a:lnTo>
                <a:lnTo>
                  <a:pt x="3930366" y="358092"/>
                </a:lnTo>
                <a:lnTo>
                  <a:pt x="3935603" y="332232"/>
                </a:lnTo>
                <a:lnTo>
                  <a:pt x="3935603" y="66446"/>
                </a:lnTo>
                <a:lnTo>
                  <a:pt x="3930366" y="40580"/>
                </a:lnTo>
                <a:lnTo>
                  <a:pt x="3916092" y="19459"/>
                </a:lnTo>
                <a:lnTo>
                  <a:pt x="3894937" y="5220"/>
                </a:lnTo>
                <a:lnTo>
                  <a:pt x="3869054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56247" y="8798458"/>
            <a:ext cx="682180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9490">
              <a:lnSpc>
                <a:spcPct val="100000"/>
              </a:lnSpc>
              <a:spcBef>
                <a:spcPts val="95"/>
              </a:spcBef>
            </a:pPr>
            <a:r>
              <a:rPr dirty="0" u="heavy" sz="2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www.geewhizeducation.com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4052" y="2324786"/>
            <a:ext cx="6480810" cy="54711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6400"/>
              </a:lnSpc>
              <a:spcBef>
                <a:spcPts val="90"/>
              </a:spcBef>
            </a:pPr>
            <a:r>
              <a:rPr dirty="0" sz="1400" spc="-15">
                <a:latin typeface="Verdana"/>
                <a:cs typeface="Verdana"/>
              </a:rPr>
              <a:t>At </a:t>
            </a:r>
            <a:r>
              <a:rPr dirty="0" sz="1400" spc="-10">
                <a:latin typeface="Verdana"/>
                <a:cs typeface="Verdana"/>
              </a:rPr>
              <a:t>Gee Whiz, </a:t>
            </a:r>
            <a:r>
              <a:rPr dirty="0" sz="1400" spc="-15">
                <a:latin typeface="Verdana"/>
                <a:cs typeface="Verdana"/>
              </a:rPr>
              <a:t>we </a:t>
            </a:r>
            <a:r>
              <a:rPr dirty="0" sz="1400" spc="-5">
                <a:latin typeface="Verdana"/>
                <a:cs typeface="Verdana"/>
              </a:rPr>
              <a:t>understand the </a:t>
            </a:r>
            <a:r>
              <a:rPr dirty="0" sz="1400" spc="-10">
                <a:latin typeface="Verdana"/>
                <a:cs typeface="Verdana"/>
              </a:rPr>
              <a:t>importance </a:t>
            </a:r>
            <a:r>
              <a:rPr dirty="0" sz="1400">
                <a:latin typeface="Verdana"/>
                <a:cs typeface="Verdana"/>
              </a:rPr>
              <a:t>of </a:t>
            </a:r>
            <a:r>
              <a:rPr dirty="0" sz="1400" spc="-10">
                <a:latin typeface="Verdana"/>
                <a:cs typeface="Verdana"/>
              </a:rPr>
              <a:t>individualization </a:t>
            </a:r>
            <a:r>
              <a:rPr dirty="0" sz="1400" spc="-5">
                <a:latin typeface="Verdana"/>
                <a:cs typeface="Verdana"/>
              </a:rPr>
              <a:t>and  </a:t>
            </a:r>
            <a:r>
              <a:rPr dirty="0" sz="1400" spc="-10">
                <a:latin typeface="Verdana"/>
                <a:cs typeface="Verdana"/>
              </a:rPr>
              <a:t>authentic </a:t>
            </a:r>
            <a:r>
              <a:rPr dirty="0" sz="1400" spc="-5">
                <a:latin typeface="Verdana"/>
                <a:cs typeface="Verdana"/>
              </a:rPr>
              <a:t>assessment. That is exactly </a:t>
            </a:r>
            <a:r>
              <a:rPr dirty="0" sz="1400" spc="-10">
                <a:latin typeface="Verdana"/>
                <a:cs typeface="Verdana"/>
              </a:rPr>
              <a:t>why </a:t>
            </a:r>
            <a:r>
              <a:rPr dirty="0" sz="1400" spc="-15">
                <a:latin typeface="Verdana"/>
                <a:cs typeface="Verdana"/>
              </a:rPr>
              <a:t>we </a:t>
            </a:r>
            <a:r>
              <a:rPr dirty="0" sz="1400" spc="-5">
                <a:latin typeface="Verdana"/>
                <a:cs typeface="Verdana"/>
              </a:rPr>
              <a:t>built </a:t>
            </a:r>
            <a:r>
              <a:rPr dirty="0" sz="1400" spc="-10">
                <a:latin typeface="Verdana"/>
                <a:cs typeface="Verdana"/>
              </a:rPr>
              <a:t>components </a:t>
            </a:r>
            <a:r>
              <a:rPr dirty="0" sz="1400" spc="-15">
                <a:latin typeface="Verdana"/>
                <a:cs typeface="Verdana"/>
              </a:rPr>
              <a:t>into </a:t>
            </a:r>
            <a:r>
              <a:rPr dirty="0" sz="1400" spc="-10">
                <a:latin typeface="Verdana"/>
                <a:cs typeface="Verdana"/>
              </a:rPr>
              <a:t>our  curriculum to </a:t>
            </a:r>
            <a:r>
              <a:rPr dirty="0" sz="1400" spc="-5">
                <a:latin typeface="Verdana"/>
                <a:cs typeface="Verdana"/>
              </a:rPr>
              <a:t>help </a:t>
            </a:r>
            <a:r>
              <a:rPr dirty="0" sz="1400" spc="-10">
                <a:latin typeface="Verdana"/>
                <a:cs typeface="Verdana"/>
              </a:rPr>
              <a:t>providers achieve these</a:t>
            </a:r>
            <a:r>
              <a:rPr dirty="0" sz="1400" spc="6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goals.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2450">
              <a:latin typeface="Verdana"/>
              <a:cs typeface="Verdana"/>
            </a:endParaRPr>
          </a:p>
          <a:p>
            <a:pPr marL="238125" marR="2755900">
              <a:lnSpc>
                <a:spcPct val="105700"/>
              </a:lnSpc>
            </a:pPr>
            <a:r>
              <a:rPr dirty="0" u="sng" sz="1400" spc="-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Individualization </a:t>
            </a:r>
            <a:r>
              <a:rPr dirty="0" u="sng" sz="1400" spc="-3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Web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(see page </a:t>
            </a:r>
            <a:r>
              <a:rPr dirty="0" sz="1400" spc="5">
                <a:latin typeface="Verdana"/>
                <a:cs typeface="Verdana"/>
              </a:rPr>
              <a:t>9)  </a:t>
            </a:r>
            <a:r>
              <a:rPr dirty="0" sz="1400" spc="-10">
                <a:latin typeface="Verdana"/>
                <a:cs typeface="Verdana"/>
              </a:rPr>
              <a:t>This </a:t>
            </a:r>
            <a:r>
              <a:rPr dirty="0" sz="1400" spc="-5">
                <a:latin typeface="Verdana"/>
                <a:cs typeface="Verdana"/>
              </a:rPr>
              <a:t>component helps </a:t>
            </a:r>
            <a:r>
              <a:rPr dirty="0" sz="1400" spc="-10">
                <a:latin typeface="Verdana"/>
                <a:cs typeface="Verdana"/>
              </a:rPr>
              <a:t>providers</a:t>
            </a:r>
            <a:endParaRPr sz="1400">
              <a:latin typeface="Verdana"/>
              <a:cs typeface="Verdana"/>
            </a:endParaRPr>
          </a:p>
          <a:p>
            <a:pPr marL="238125" marR="2755900">
              <a:lnSpc>
                <a:spcPct val="89200"/>
              </a:lnSpc>
              <a:spcBef>
                <a:spcPts val="15"/>
              </a:spcBef>
            </a:pPr>
            <a:r>
              <a:rPr dirty="0" sz="1400" spc="-10">
                <a:latin typeface="Verdana"/>
                <a:cs typeface="Verdana"/>
              </a:rPr>
              <a:t>individualize </a:t>
            </a:r>
            <a:r>
              <a:rPr dirty="0" sz="1400" spc="-5">
                <a:latin typeface="Verdana"/>
                <a:cs typeface="Verdana"/>
              </a:rPr>
              <a:t>each </a:t>
            </a:r>
            <a:r>
              <a:rPr dirty="0" sz="1400" spc="-10">
                <a:latin typeface="Verdana"/>
                <a:cs typeface="Verdana"/>
              </a:rPr>
              <a:t>Gee </a:t>
            </a:r>
            <a:r>
              <a:rPr dirty="0" sz="1400" spc="-5">
                <a:latin typeface="Verdana"/>
                <a:cs typeface="Verdana"/>
              </a:rPr>
              <a:t>Whiz unit based  </a:t>
            </a:r>
            <a:r>
              <a:rPr dirty="0" sz="1400" spc="-10">
                <a:latin typeface="Verdana"/>
                <a:cs typeface="Verdana"/>
              </a:rPr>
              <a:t>on </a:t>
            </a:r>
            <a:r>
              <a:rPr dirty="0" sz="1400" spc="-5">
                <a:latin typeface="Verdana"/>
                <a:cs typeface="Verdana"/>
              </a:rPr>
              <a:t>the </a:t>
            </a:r>
            <a:r>
              <a:rPr dirty="0" sz="1400">
                <a:latin typeface="Verdana"/>
                <a:cs typeface="Verdana"/>
              </a:rPr>
              <a:t>children</a:t>
            </a:r>
            <a:r>
              <a:rPr dirty="0" sz="1400" i="1">
                <a:latin typeface="Verdana"/>
                <a:cs typeface="Verdana"/>
              </a:rPr>
              <a:t>’</a:t>
            </a:r>
            <a:r>
              <a:rPr dirty="0" sz="1400">
                <a:latin typeface="Verdana"/>
                <a:cs typeface="Verdana"/>
              </a:rPr>
              <a:t>s </a:t>
            </a:r>
            <a:r>
              <a:rPr dirty="0" sz="1400" spc="-5">
                <a:latin typeface="Verdana"/>
                <a:cs typeface="Verdana"/>
              </a:rPr>
              <a:t>individual needs/  </a:t>
            </a:r>
            <a:r>
              <a:rPr dirty="0" sz="1400" spc="-10">
                <a:latin typeface="Verdana"/>
                <a:cs typeface="Verdana"/>
              </a:rPr>
              <a:t>interests. </a:t>
            </a:r>
            <a:r>
              <a:rPr dirty="0" sz="1400">
                <a:latin typeface="Verdana"/>
                <a:cs typeface="Verdana"/>
              </a:rPr>
              <a:t>If </a:t>
            </a:r>
            <a:r>
              <a:rPr dirty="0" sz="1400" spc="-15">
                <a:latin typeface="Verdana"/>
                <a:cs typeface="Verdana"/>
              </a:rPr>
              <a:t>you </a:t>
            </a:r>
            <a:r>
              <a:rPr dirty="0" sz="1400" spc="-5">
                <a:latin typeface="Verdana"/>
                <a:cs typeface="Verdana"/>
              </a:rPr>
              <a:t>would </a:t>
            </a:r>
            <a:r>
              <a:rPr dirty="0" sz="1400" spc="-15">
                <a:latin typeface="Verdana"/>
                <a:cs typeface="Verdana"/>
              </a:rPr>
              <a:t>like </a:t>
            </a:r>
            <a:r>
              <a:rPr dirty="0" sz="1400" spc="-5">
                <a:latin typeface="Verdana"/>
                <a:cs typeface="Verdana"/>
              </a:rPr>
              <a:t>a </a:t>
            </a:r>
            <a:r>
              <a:rPr dirty="0" sz="1400">
                <a:latin typeface="Verdana"/>
                <a:cs typeface="Verdana"/>
              </a:rPr>
              <a:t>blank  </a:t>
            </a:r>
            <a:r>
              <a:rPr dirty="0" sz="1400" spc="-5">
                <a:latin typeface="Verdana"/>
                <a:cs typeface="Verdana"/>
              </a:rPr>
              <a:t>Individualization </a:t>
            </a:r>
            <a:r>
              <a:rPr dirty="0" sz="1400" spc="-35">
                <a:latin typeface="Verdana"/>
                <a:cs typeface="Verdana"/>
              </a:rPr>
              <a:t>Web, </a:t>
            </a:r>
            <a:r>
              <a:rPr dirty="0" sz="1400" spc="-10">
                <a:latin typeface="Verdana"/>
                <a:cs typeface="Verdana"/>
              </a:rPr>
              <a:t>please see </a:t>
            </a:r>
            <a:r>
              <a:rPr dirty="0" sz="1400" spc="5">
                <a:latin typeface="Verdana"/>
                <a:cs typeface="Verdana"/>
              </a:rPr>
              <a:t>the  </a:t>
            </a:r>
            <a:r>
              <a:rPr dirty="0" sz="1400" spc="-5">
                <a:latin typeface="Verdana"/>
                <a:cs typeface="Verdana"/>
              </a:rPr>
              <a:t>Individualization section </a:t>
            </a:r>
            <a:r>
              <a:rPr dirty="0" sz="1400" spc="-10">
                <a:latin typeface="Verdana"/>
                <a:cs typeface="Verdana"/>
              </a:rPr>
              <a:t>of our </a:t>
            </a:r>
            <a:r>
              <a:rPr dirty="0" sz="1400" spc="10">
                <a:latin typeface="Verdana"/>
                <a:cs typeface="Verdana"/>
              </a:rPr>
              <a:t>User</a:t>
            </a:r>
            <a:r>
              <a:rPr dirty="0" sz="1400" spc="10" i="1">
                <a:latin typeface="Verdana"/>
                <a:cs typeface="Verdana"/>
              </a:rPr>
              <a:t>’</a:t>
            </a:r>
            <a:r>
              <a:rPr dirty="0" sz="1400" spc="10">
                <a:latin typeface="Verdana"/>
                <a:cs typeface="Verdana"/>
              </a:rPr>
              <a:t>s  </a:t>
            </a:r>
            <a:r>
              <a:rPr dirty="0" sz="1400" spc="-15">
                <a:latin typeface="Verdana"/>
                <a:cs typeface="Verdana"/>
              </a:rPr>
              <a:t>Guide </a:t>
            </a:r>
            <a:r>
              <a:rPr dirty="0" sz="1400" spc="-5">
                <a:latin typeface="Verdana"/>
                <a:cs typeface="Verdana"/>
              </a:rPr>
              <a:t>(link </a:t>
            </a:r>
            <a:r>
              <a:rPr dirty="0" sz="1400" spc="-10">
                <a:latin typeface="Verdana"/>
                <a:cs typeface="Verdana"/>
              </a:rPr>
              <a:t>on </a:t>
            </a:r>
            <a:r>
              <a:rPr dirty="0" sz="1400" spc="-20">
                <a:latin typeface="Verdana"/>
                <a:cs typeface="Verdana"/>
              </a:rPr>
              <a:t>p.</a:t>
            </a:r>
            <a:r>
              <a:rPr dirty="0" sz="1400" spc="5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2)</a:t>
            </a:r>
            <a:endParaRPr sz="1400">
              <a:latin typeface="Verdana"/>
              <a:cs typeface="Verdana"/>
            </a:endParaRPr>
          </a:p>
          <a:p>
            <a:pPr marL="238125" marR="3211195">
              <a:lnSpc>
                <a:spcPct val="105700"/>
              </a:lnSpc>
              <a:spcBef>
                <a:spcPts val="1515"/>
              </a:spcBef>
            </a:pP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Customized/Individualized Lesson 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Planning 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Sheet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(see page</a:t>
            </a:r>
            <a:r>
              <a:rPr dirty="0" sz="1400" spc="2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10)</a:t>
            </a:r>
            <a:endParaRPr sz="1400">
              <a:latin typeface="Verdana"/>
              <a:cs typeface="Verdana"/>
            </a:endParaRPr>
          </a:p>
          <a:p>
            <a:pPr marL="238125" marR="3003550">
              <a:lnSpc>
                <a:spcPts val="1510"/>
              </a:lnSpc>
              <a:spcBef>
                <a:spcPts val="285"/>
              </a:spcBef>
            </a:pPr>
            <a:r>
              <a:rPr dirty="0" sz="1400" spc="-10">
                <a:latin typeface="Verdana"/>
                <a:cs typeface="Verdana"/>
              </a:rPr>
              <a:t>This </a:t>
            </a:r>
            <a:r>
              <a:rPr dirty="0" sz="1400" spc="-5">
                <a:latin typeface="Verdana"/>
                <a:cs typeface="Verdana"/>
              </a:rPr>
              <a:t>component helps </a:t>
            </a:r>
            <a:r>
              <a:rPr dirty="0" sz="1400" spc="-10">
                <a:latin typeface="Verdana"/>
                <a:cs typeface="Verdana"/>
              </a:rPr>
              <a:t>providers  </a:t>
            </a:r>
            <a:r>
              <a:rPr dirty="0" sz="1400" spc="-15">
                <a:latin typeface="Verdana"/>
                <a:cs typeface="Verdana"/>
              </a:rPr>
              <a:t>plan </a:t>
            </a:r>
            <a:r>
              <a:rPr dirty="0" sz="1400" spc="-10">
                <a:latin typeface="Verdana"/>
                <a:cs typeface="Verdana"/>
              </a:rPr>
              <a:t>individualizations </a:t>
            </a:r>
            <a:r>
              <a:rPr dirty="0" sz="1400" spc="-5">
                <a:latin typeface="Verdana"/>
                <a:cs typeface="Verdana"/>
              </a:rPr>
              <a:t>for each</a:t>
            </a:r>
            <a:r>
              <a:rPr dirty="0" sz="1400" spc="8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unit.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Verdana"/>
              <a:cs typeface="Verdana"/>
            </a:endParaRPr>
          </a:p>
          <a:p>
            <a:pPr marL="238125" marR="3332479">
              <a:lnSpc>
                <a:spcPct val="105700"/>
              </a:lnSpc>
            </a:pP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Connecting 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the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Dots 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Component </a:t>
            </a:r>
            <a:r>
              <a:rPr dirty="0" sz="1400" spc="-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(see </a:t>
            </a:r>
            <a:r>
              <a:rPr dirty="0" sz="1400" spc="-5">
                <a:latin typeface="Verdana"/>
                <a:cs typeface="Verdana"/>
              </a:rPr>
              <a:t>page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11)</a:t>
            </a:r>
            <a:endParaRPr sz="1400">
              <a:latin typeface="Verdana"/>
              <a:cs typeface="Verdana"/>
            </a:endParaRPr>
          </a:p>
          <a:p>
            <a:pPr marL="238125" marR="2976245">
              <a:lnSpc>
                <a:spcPct val="89300"/>
              </a:lnSpc>
              <a:spcBef>
                <a:spcPts val="275"/>
              </a:spcBef>
            </a:pPr>
            <a:r>
              <a:rPr dirty="0" sz="1400" spc="-10">
                <a:latin typeface="Verdana"/>
                <a:cs typeface="Verdana"/>
              </a:rPr>
              <a:t>This </a:t>
            </a:r>
            <a:r>
              <a:rPr dirty="0" sz="1400" spc="-5">
                <a:latin typeface="Verdana"/>
                <a:cs typeface="Verdana"/>
              </a:rPr>
              <a:t>component helps </a:t>
            </a:r>
            <a:r>
              <a:rPr dirty="0" sz="1400" spc="-10">
                <a:latin typeface="Verdana"/>
                <a:cs typeface="Verdana"/>
              </a:rPr>
              <a:t>providers  connect </a:t>
            </a:r>
            <a:r>
              <a:rPr dirty="0" sz="1400" spc="-5">
                <a:latin typeface="Verdana"/>
                <a:cs typeface="Verdana"/>
              </a:rPr>
              <a:t>specific skills </a:t>
            </a:r>
            <a:r>
              <a:rPr dirty="0" sz="1400" spc="5">
                <a:latin typeface="Verdana"/>
                <a:cs typeface="Verdana"/>
              </a:rPr>
              <a:t>to </a:t>
            </a:r>
            <a:r>
              <a:rPr dirty="0" sz="1400" spc="-10">
                <a:latin typeface="Verdana"/>
                <a:cs typeface="Verdana"/>
              </a:rPr>
              <a:t>Gee </a:t>
            </a:r>
            <a:r>
              <a:rPr dirty="0" sz="1400" spc="-5">
                <a:latin typeface="Verdana"/>
                <a:cs typeface="Verdana"/>
              </a:rPr>
              <a:t>Whiz  </a:t>
            </a:r>
            <a:r>
              <a:rPr dirty="0" sz="1400" spc="-10">
                <a:latin typeface="Verdana"/>
                <a:cs typeface="Verdana"/>
              </a:rPr>
              <a:t>experiences. A </a:t>
            </a:r>
            <a:r>
              <a:rPr dirty="0" sz="1400" spc="-5">
                <a:latin typeface="Verdana"/>
                <a:cs typeface="Verdana"/>
              </a:rPr>
              <a:t>great </a:t>
            </a:r>
            <a:r>
              <a:rPr dirty="0" sz="1400">
                <a:latin typeface="Verdana"/>
                <a:cs typeface="Verdana"/>
              </a:rPr>
              <a:t>tool </a:t>
            </a:r>
            <a:r>
              <a:rPr dirty="0" sz="1400" spc="-15">
                <a:latin typeface="Verdana"/>
                <a:cs typeface="Verdana"/>
              </a:rPr>
              <a:t>for </a:t>
            </a:r>
            <a:r>
              <a:rPr dirty="0" sz="1400">
                <a:latin typeface="Verdana"/>
                <a:cs typeface="Verdana"/>
              </a:rPr>
              <a:t>helping  </a:t>
            </a:r>
            <a:r>
              <a:rPr dirty="0" sz="1400" spc="-10">
                <a:latin typeface="Verdana"/>
                <a:cs typeface="Verdana"/>
              </a:rPr>
              <a:t>providers connect </a:t>
            </a:r>
            <a:r>
              <a:rPr dirty="0" sz="1400" spc="-5">
                <a:latin typeface="Verdana"/>
                <a:cs typeface="Verdana"/>
              </a:rPr>
              <a:t>activities </a:t>
            </a:r>
            <a:r>
              <a:rPr dirty="0" sz="1400" spc="5">
                <a:latin typeface="Verdana"/>
                <a:cs typeface="Verdana"/>
              </a:rPr>
              <a:t>to </a:t>
            </a:r>
            <a:r>
              <a:rPr dirty="0" sz="1400">
                <a:latin typeface="Verdana"/>
                <a:cs typeface="Verdana"/>
              </a:rPr>
              <a:t>their  </a:t>
            </a:r>
            <a:r>
              <a:rPr dirty="0" sz="1400" spc="-10">
                <a:latin typeface="Verdana"/>
                <a:cs typeface="Verdana"/>
              </a:rPr>
              <a:t>chosen </a:t>
            </a:r>
            <a:r>
              <a:rPr dirty="0" sz="1400" spc="-5">
                <a:latin typeface="Verdana"/>
                <a:cs typeface="Verdana"/>
              </a:rPr>
              <a:t>formal </a:t>
            </a:r>
            <a:r>
              <a:rPr dirty="0" sz="1400" spc="-10">
                <a:latin typeface="Verdana"/>
                <a:cs typeface="Verdana"/>
              </a:rPr>
              <a:t>child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assessment.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76827" y="5371541"/>
            <a:ext cx="3233369" cy="3058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4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796414" marR="398780" indent="-128270">
              <a:lnSpc>
                <a:spcPct val="105700"/>
              </a:lnSpc>
              <a:spcBef>
                <a:spcPts val="100"/>
              </a:spcBef>
            </a:pPr>
            <a:r>
              <a:rPr dirty="0" sz="3200" spc="-10"/>
              <a:t>Engaging Families </a:t>
            </a:r>
            <a:r>
              <a:rPr dirty="0" sz="3200" spc="-5"/>
              <a:t>&amp;  Embracing</a:t>
            </a:r>
            <a:r>
              <a:rPr dirty="0" sz="3200" spc="-40"/>
              <a:t> </a:t>
            </a:r>
            <a:r>
              <a:rPr dirty="0" sz="3200" spc="-10"/>
              <a:t>Diversity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33844" y="475106"/>
            <a:ext cx="1839595" cy="1686560"/>
          </a:xfrm>
          <a:custGeom>
            <a:avLst/>
            <a:gdLst/>
            <a:ahLst/>
            <a:cxnLst/>
            <a:rect l="l" t="t" r="r" b="b"/>
            <a:pathLst>
              <a:path w="1839595" h="1686560">
                <a:moveTo>
                  <a:pt x="1839201" y="0"/>
                </a:moveTo>
                <a:lnTo>
                  <a:pt x="0" y="0"/>
                </a:lnTo>
                <a:lnTo>
                  <a:pt x="0" y="1686560"/>
                </a:lnTo>
                <a:lnTo>
                  <a:pt x="183920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3844" y="8434628"/>
            <a:ext cx="6821805" cy="1155700"/>
          </a:xfrm>
          <a:custGeom>
            <a:avLst/>
            <a:gdLst/>
            <a:ahLst/>
            <a:cxnLst/>
            <a:rect l="l" t="t" r="r" b="b"/>
            <a:pathLst>
              <a:path w="6821805" h="1155700">
                <a:moveTo>
                  <a:pt x="0" y="1155598"/>
                </a:moveTo>
                <a:lnTo>
                  <a:pt x="6821677" y="1155598"/>
                </a:lnTo>
                <a:lnTo>
                  <a:pt x="6821677" y="0"/>
                </a:lnTo>
                <a:lnTo>
                  <a:pt x="0" y="0"/>
                </a:lnTo>
                <a:lnTo>
                  <a:pt x="0" y="115559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82133" y="7898765"/>
            <a:ext cx="1873885" cy="1682750"/>
          </a:xfrm>
          <a:custGeom>
            <a:avLst/>
            <a:gdLst/>
            <a:ahLst/>
            <a:cxnLst/>
            <a:rect l="l" t="t" r="r" b="b"/>
            <a:pathLst>
              <a:path w="1873884" h="1682750">
                <a:moveTo>
                  <a:pt x="1873376" y="0"/>
                </a:moveTo>
                <a:lnTo>
                  <a:pt x="0" y="1682483"/>
                </a:lnTo>
                <a:lnTo>
                  <a:pt x="1873376" y="1682483"/>
                </a:lnTo>
                <a:lnTo>
                  <a:pt x="1873376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41285" y="8844800"/>
            <a:ext cx="3935729" cy="398780"/>
          </a:xfrm>
          <a:custGeom>
            <a:avLst/>
            <a:gdLst/>
            <a:ahLst/>
            <a:cxnLst/>
            <a:rect l="l" t="t" r="r" b="b"/>
            <a:pathLst>
              <a:path w="3935729" h="398779">
                <a:moveTo>
                  <a:pt x="3869093" y="0"/>
                </a:moveTo>
                <a:lnTo>
                  <a:pt x="66446" y="0"/>
                </a:lnTo>
                <a:lnTo>
                  <a:pt x="40580" y="5222"/>
                </a:lnTo>
                <a:lnTo>
                  <a:pt x="19459" y="19464"/>
                </a:lnTo>
                <a:lnTo>
                  <a:pt x="5220" y="40585"/>
                </a:lnTo>
                <a:lnTo>
                  <a:pt x="0" y="66446"/>
                </a:lnTo>
                <a:lnTo>
                  <a:pt x="0" y="332231"/>
                </a:lnTo>
                <a:lnTo>
                  <a:pt x="5220" y="358092"/>
                </a:lnTo>
                <a:lnTo>
                  <a:pt x="19459" y="379214"/>
                </a:lnTo>
                <a:lnTo>
                  <a:pt x="40580" y="393455"/>
                </a:lnTo>
                <a:lnTo>
                  <a:pt x="66446" y="398678"/>
                </a:lnTo>
                <a:lnTo>
                  <a:pt x="3869093" y="398678"/>
                </a:lnTo>
                <a:lnTo>
                  <a:pt x="3894955" y="393455"/>
                </a:lnTo>
                <a:lnTo>
                  <a:pt x="3916067" y="379214"/>
                </a:lnTo>
                <a:lnTo>
                  <a:pt x="3930297" y="358092"/>
                </a:lnTo>
                <a:lnTo>
                  <a:pt x="3935514" y="332231"/>
                </a:lnTo>
                <a:lnTo>
                  <a:pt x="3935514" y="66446"/>
                </a:lnTo>
                <a:lnTo>
                  <a:pt x="3930297" y="40585"/>
                </a:lnTo>
                <a:lnTo>
                  <a:pt x="3916067" y="19464"/>
                </a:lnTo>
                <a:lnTo>
                  <a:pt x="3894955" y="5222"/>
                </a:lnTo>
                <a:lnTo>
                  <a:pt x="3869093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33844" y="8853322"/>
            <a:ext cx="682180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51510">
              <a:lnSpc>
                <a:spcPct val="100000"/>
              </a:lnSpc>
              <a:spcBef>
                <a:spcPts val="95"/>
              </a:spcBef>
            </a:pPr>
            <a:r>
              <a:rPr dirty="0" u="heavy" sz="2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www.geewhizeducation.com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7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412" y="2341245"/>
            <a:ext cx="6724650" cy="569976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L="27940" marR="213995">
              <a:lnSpc>
                <a:spcPct val="95500"/>
              </a:lnSpc>
              <a:spcBef>
                <a:spcPts val="160"/>
              </a:spcBef>
            </a:pP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research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clear</a:t>
            </a:r>
            <a:r>
              <a:rPr dirty="0" sz="1100" i="1">
                <a:latin typeface="Verdana"/>
                <a:cs typeface="Verdana"/>
              </a:rPr>
              <a:t>… </a:t>
            </a:r>
            <a:r>
              <a:rPr dirty="0" sz="1100" spc="-5">
                <a:latin typeface="Verdana"/>
                <a:cs typeface="Verdana"/>
              </a:rPr>
              <a:t>families </a:t>
            </a:r>
            <a:r>
              <a:rPr dirty="0" sz="1100">
                <a:latin typeface="Verdana"/>
                <a:cs typeface="Verdana"/>
              </a:rPr>
              <a:t>need </a:t>
            </a:r>
            <a:r>
              <a:rPr dirty="0" sz="1100" spc="-5">
                <a:latin typeface="Verdana"/>
                <a:cs typeface="Verdana"/>
              </a:rPr>
              <a:t>to </a:t>
            </a:r>
            <a:r>
              <a:rPr dirty="0" sz="1100">
                <a:latin typeface="Verdana"/>
                <a:cs typeface="Verdana"/>
              </a:rPr>
              <a:t>be </a:t>
            </a:r>
            <a:r>
              <a:rPr dirty="0" sz="1100" spc="-5">
                <a:latin typeface="Verdana"/>
                <a:cs typeface="Verdana"/>
              </a:rPr>
              <a:t>involved </a:t>
            </a:r>
            <a:r>
              <a:rPr dirty="0" sz="1100">
                <a:latin typeface="Verdana"/>
                <a:cs typeface="Verdana"/>
              </a:rPr>
              <a:t>and engaged </a:t>
            </a:r>
            <a:r>
              <a:rPr dirty="0" sz="1100" spc="-5">
                <a:latin typeface="Verdana"/>
                <a:cs typeface="Verdana"/>
              </a:rPr>
              <a:t>from the very beginning.  </a:t>
            </a:r>
            <a:r>
              <a:rPr dirty="0" sz="1100">
                <a:latin typeface="Verdana"/>
                <a:cs typeface="Verdana"/>
              </a:rPr>
              <a:t>Here </a:t>
            </a:r>
            <a:r>
              <a:rPr dirty="0" sz="1100" spc="5">
                <a:latin typeface="Verdana"/>
                <a:cs typeface="Verdana"/>
              </a:rPr>
              <a:t>are </a:t>
            </a:r>
            <a:r>
              <a:rPr dirty="0" sz="1100" spc="-5">
                <a:latin typeface="Verdana"/>
                <a:cs typeface="Verdana"/>
              </a:rPr>
              <a:t>resources </a:t>
            </a:r>
            <a:r>
              <a:rPr dirty="0" sz="1100" spc="5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provide to </a:t>
            </a:r>
            <a:r>
              <a:rPr dirty="0" sz="1100" spc="-10">
                <a:latin typeface="Verdana"/>
                <a:cs typeface="Verdana"/>
              </a:rPr>
              <a:t>help </a:t>
            </a:r>
            <a:r>
              <a:rPr dirty="0" sz="1100">
                <a:latin typeface="Verdana"/>
                <a:cs typeface="Verdana"/>
              </a:rPr>
              <a:t>providers </a:t>
            </a:r>
            <a:r>
              <a:rPr dirty="0" sz="1100" spc="-5">
                <a:latin typeface="Verdana"/>
                <a:cs typeface="Verdana"/>
              </a:rPr>
              <a:t>better understand the importance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10">
                <a:latin typeface="Verdana"/>
                <a:cs typeface="Verdana"/>
              </a:rPr>
              <a:t>family  </a:t>
            </a:r>
            <a:r>
              <a:rPr dirty="0" sz="1100" spc="-5">
                <a:latin typeface="Verdana"/>
                <a:cs typeface="Verdana"/>
              </a:rPr>
              <a:t>involvement </a:t>
            </a:r>
            <a:r>
              <a:rPr dirty="0" sz="1100">
                <a:latin typeface="Verdana"/>
                <a:cs typeface="Verdana"/>
              </a:rPr>
              <a:t>and engagement </a:t>
            </a:r>
            <a:r>
              <a:rPr dirty="0" sz="1100" spc="-10">
                <a:latin typeface="Verdana"/>
                <a:cs typeface="Verdana"/>
              </a:rPr>
              <a:t>as </a:t>
            </a:r>
            <a:r>
              <a:rPr dirty="0" sz="1100" spc="-5">
                <a:latin typeface="Verdana"/>
                <a:cs typeface="Verdana"/>
              </a:rPr>
              <a:t>well </a:t>
            </a:r>
            <a:r>
              <a:rPr dirty="0" sz="1100">
                <a:latin typeface="Verdana"/>
                <a:cs typeface="Verdana"/>
              </a:rPr>
              <a:t>as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importance of </a:t>
            </a:r>
            <a:r>
              <a:rPr dirty="0" sz="1100" spc="-5">
                <a:latin typeface="Verdana"/>
                <a:cs typeface="Verdana"/>
              </a:rPr>
              <a:t>embracing</a:t>
            </a:r>
            <a:r>
              <a:rPr dirty="0" sz="1100" spc="-5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diversity.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Verdana"/>
              <a:cs typeface="Verdana"/>
            </a:endParaRPr>
          </a:p>
          <a:p>
            <a:pPr marL="12700" marR="97155" indent="-635">
              <a:lnSpc>
                <a:spcPct val="95600"/>
              </a:lnSpc>
            </a:pPr>
            <a:r>
              <a:rPr dirty="0" u="heavy" sz="1200" spc="-3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Parent Involvement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&amp;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Family </a:t>
            </a:r>
            <a:r>
              <a:rPr dirty="0" u="heavy" sz="12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Engagement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Document</a:t>
            </a:r>
            <a:r>
              <a:rPr dirty="0" sz="1200" b="1">
                <a:latin typeface="Verdana"/>
                <a:cs typeface="Verdana"/>
              </a:rPr>
              <a:t>: </a:t>
            </a:r>
            <a:r>
              <a:rPr dirty="0" sz="1200">
                <a:latin typeface="Verdana"/>
                <a:cs typeface="Verdana"/>
              </a:rPr>
              <a:t>This </a:t>
            </a:r>
            <a:r>
              <a:rPr dirty="0" sz="1200" spc="-5">
                <a:latin typeface="Verdana"/>
                <a:cs typeface="Verdana"/>
              </a:rPr>
              <a:t>booklet contains </a:t>
            </a:r>
            <a:r>
              <a:rPr dirty="0" sz="1200">
                <a:latin typeface="Verdana"/>
                <a:cs typeface="Verdana"/>
              </a:rPr>
              <a:t>a  wealth </a:t>
            </a:r>
            <a:r>
              <a:rPr dirty="0" sz="1200" spc="-5">
                <a:latin typeface="Verdana"/>
                <a:cs typeface="Verdana"/>
              </a:rPr>
              <a:t>of information about </a:t>
            </a:r>
            <a:r>
              <a:rPr dirty="0" sz="1200">
                <a:latin typeface="Verdana"/>
                <a:cs typeface="Verdana"/>
              </a:rPr>
              <a:t>the </a:t>
            </a:r>
            <a:r>
              <a:rPr dirty="0" sz="1200" spc="-5">
                <a:latin typeface="Verdana"/>
                <a:cs typeface="Verdana"/>
              </a:rPr>
              <a:t>importance of family/parental involvement </a:t>
            </a:r>
            <a:r>
              <a:rPr dirty="0" sz="1200">
                <a:latin typeface="Verdana"/>
                <a:cs typeface="Verdana"/>
              </a:rPr>
              <a:t>and </a:t>
            </a:r>
            <a:r>
              <a:rPr dirty="0" sz="1200" spc="-5">
                <a:latin typeface="Verdana"/>
                <a:cs typeface="Verdana"/>
              </a:rPr>
              <a:t>family  engagement.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3"/>
              </a:rPr>
              <a:t>http://geewhizeducation.com/wp-content/uploads/2020/07/Parent- </a:t>
            </a:r>
            <a:r>
              <a:rPr dirty="0" sz="1200" spc="-5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3"/>
              </a:rPr>
              <a:t>Involvement-Family-Engagement.pdf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u="heavy" sz="1200" spc="-3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Blog</a:t>
            </a:r>
            <a:r>
              <a:rPr dirty="0" u="heavy" sz="12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Posts</a:t>
            </a:r>
            <a:r>
              <a:rPr dirty="0" sz="1200" b="1">
                <a:latin typeface="Verdana"/>
                <a:cs typeface="Verdana"/>
              </a:rPr>
              <a:t>:</a:t>
            </a:r>
            <a:endParaRPr sz="1200">
              <a:latin typeface="Verdana"/>
              <a:cs typeface="Verdana"/>
            </a:endParaRPr>
          </a:p>
          <a:p>
            <a:pPr marL="12700" marR="73025">
              <a:lnSpc>
                <a:spcPct val="88900"/>
              </a:lnSpc>
              <a:spcBef>
                <a:spcPts val="860"/>
              </a:spcBef>
            </a:pPr>
            <a:r>
              <a:rPr dirty="0" sz="1200" spc="-5">
                <a:latin typeface="Verdana"/>
                <a:cs typeface="Verdana"/>
              </a:rPr>
              <a:t>Numerous </a:t>
            </a:r>
            <a:r>
              <a:rPr dirty="0" sz="1200">
                <a:latin typeface="Verdana"/>
                <a:cs typeface="Verdana"/>
              </a:rPr>
              <a:t>Gee </a:t>
            </a:r>
            <a:r>
              <a:rPr dirty="0" sz="1200" spc="-5">
                <a:latin typeface="Verdana"/>
                <a:cs typeface="Verdana"/>
              </a:rPr>
              <a:t>Whiz blog posts are designed </a:t>
            </a:r>
            <a:r>
              <a:rPr dirty="0" sz="1200">
                <a:latin typeface="Verdana"/>
                <a:cs typeface="Verdana"/>
              </a:rPr>
              <a:t>to </a:t>
            </a:r>
            <a:r>
              <a:rPr dirty="0" sz="1200" spc="-5">
                <a:latin typeface="Verdana"/>
                <a:cs typeface="Verdana"/>
              </a:rPr>
              <a:t>be shared with parents/guardians. For  </a:t>
            </a:r>
            <a:r>
              <a:rPr dirty="0" sz="1200">
                <a:latin typeface="Verdana"/>
                <a:cs typeface="Verdana"/>
              </a:rPr>
              <a:t>instance, </a:t>
            </a:r>
            <a:r>
              <a:rPr dirty="0" sz="1200" i="1">
                <a:latin typeface="Verdana"/>
                <a:cs typeface="Verdana"/>
              </a:rPr>
              <a:t>“</a:t>
            </a:r>
            <a:r>
              <a:rPr dirty="0" sz="1200">
                <a:latin typeface="Verdana"/>
                <a:cs typeface="Verdana"/>
              </a:rPr>
              <a:t>Better </a:t>
            </a:r>
            <a:r>
              <a:rPr dirty="0" sz="1200" spc="-5">
                <a:latin typeface="Verdana"/>
                <a:cs typeface="Verdana"/>
              </a:rPr>
              <a:t>Thinking</a:t>
            </a:r>
            <a:r>
              <a:rPr dirty="0" sz="1200" spc="-5" i="1">
                <a:latin typeface="Verdana"/>
                <a:cs typeface="Verdana"/>
              </a:rPr>
              <a:t>…</a:t>
            </a:r>
            <a:r>
              <a:rPr dirty="0" sz="1200" spc="-5">
                <a:latin typeface="Verdana"/>
                <a:cs typeface="Verdana"/>
              </a:rPr>
              <a:t>More Questions</a:t>
            </a:r>
            <a:r>
              <a:rPr dirty="0" sz="1200" spc="-5" i="1">
                <a:latin typeface="Verdana"/>
                <a:cs typeface="Verdana"/>
              </a:rPr>
              <a:t>” </a:t>
            </a:r>
            <a:r>
              <a:rPr dirty="0" sz="1200">
                <a:latin typeface="Verdana"/>
                <a:cs typeface="Verdana"/>
              </a:rPr>
              <a:t>and </a:t>
            </a:r>
            <a:r>
              <a:rPr dirty="0" sz="1200" spc="-10" i="1">
                <a:latin typeface="Verdana"/>
                <a:cs typeface="Verdana"/>
              </a:rPr>
              <a:t>“</a:t>
            </a:r>
            <a:r>
              <a:rPr dirty="0" sz="1200" spc="-10">
                <a:latin typeface="Verdana"/>
                <a:cs typeface="Verdana"/>
              </a:rPr>
              <a:t>Pick </a:t>
            </a:r>
            <a:r>
              <a:rPr dirty="0" sz="1200" spc="-5">
                <a:latin typeface="Verdana"/>
                <a:cs typeface="Verdana"/>
              </a:rPr>
              <a:t>the </a:t>
            </a:r>
            <a:r>
              <a:rPr dirty="0" sz="1200">
                <a:latin typeface="Verdana"/>
                <a:cs typeface="Verdana"/>
              </a:rPr>
              <a:t>Right </a:t>
            </a:r>
            <a:r>
              <a:rPr dirty="0" sz="1200" spc="-5">
                <a:latin typeface="Verdana"/>
                <a:cs typeface="Verdana"/>
              </a:rPr>
              <a:t>Toy </a:t>
            </a:r>
            <a:r>
              <a:rPr dirty="0" sz="1200">
                <a:latin typeface="Verdana"/>
                <a:cs typeface="Verdana"/>
              </a:rPr>
              <a:t>to </a:t>
            </a:r>
            <a:r>
              <a:rPr dirty="0" sz="1200" spc="-5">
                <a:latin typeface="Verdana"/>
                <a:cs typeface="Verdana"/>
              </a:rPr>
              <a:t>Promote  Creativity.</a:t>
            </a:r>
            <a:r>
              <a:rPr dirty="0" sz="1200" spc="-5" i="1">
                <a:latin typeface="Verdana"/>
                <a:cs typeface="Verdana"/>
              </a:rPr>
              <a:t>” </a:t>
            </a:r>
            <a:r>
              <a:rPr dirty="0" sz="1200" spc="-5">
                <a:latin typeface="Verdana"/>
                <a:cs typeface="Verdana"/>
              </a:rPr>
              <a:t>Here </a:t>
            </a:r>
            <a:r>
              <a:rPr dirty="0" sz="1200" spc="10">
                <a:latin typeface="Verdana"/>
                <a:cs typeface="Verdana"/>
              </a:rPr>
              <a:t>is </a:t>
            </a:r>
            <a:r>
              <a:rPr dirty="0" sz="1200">
                <a:latin typeface="Verdana"/>
                <a:cs typeface="Verdana"/>
              </a:rPr>
              <a:t>a </a:t>
            </a:r>
            <a:r>
              <a:rPr dirty="0" sz="1200" spc="-5">
                <a:latin typeface="Verdana"/>
                <a:cs typeface="Verdana"/>
              </a:rPr>
              <a:t>link </a:t>
            </a:r>
            <a:r>
              <a:rPr dirty="0" sz="1200">
                <a:latin typeface="Verdana"/>
                <a:cs typeface="Verdana"/>
              </a:rPr>
              <a:t>to </a:t>
            </a:r>
            <a:r>
              <a:rPr dirty="0" sz="1200" spc="-10">
                <a:latin typeface="Verdana"/>
                <a:cs typeface="Verdana"/>
              </a:rPr>
              <a:t>all </a:t>
            </a:r>
            <a:r>
              <a:rPr dirty="0" sz="1200" spc="-5">
                <a:latin typeface="Verdana"/>
                <a:cs typeface="Verdana"/>
              </a:rPr>
              <a:t>of the </a:t>
            </a:r>
            <a:r>
              <a:rPr dirty="0" sz="1200" spc="-10">
                <a:latin typeface="Verdana"/>
                <a:cs typeface="Verdana"/>
              </a:rPr>
              <a:t>current </a:t>
            </a:r>
            <a:r>
              <a:rPr dirty="0" sz="1200">
                <a:latin typeface="Verdana"/>
                <a:cs typeface="Verdana"/>
              </a:rPr>
              <a:t>Gee </a:t>
            </a:r>
            <a:r>
              <a:rPr dirty="0" sz="1200" spc="-5">
                <a:latin typeface="Verdana"/>
                <a:cs typeface="Verdana"/>
              </a:rPr>
              <a:t>Whiz blog posts: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4"/>
              </a:rPr>
              <a:t>https:// </a:t>
            </a:r>
            <a:r>
              <a:rPr dirty="0" sz="1200" spc="-5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4"/>
              </a:rPr>
              <a:t>geewhizeducation.com/blog/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 marL="45720">
              <a:lnSpc>
                <a:spcPct val="100000"/>
              </a:lnSpc>
              <a:spcBef>
                <a:spcPts val="1085"/>
              </a:spcBef>
            </a:pPr>
            <a:r>
              <a:rPr dirty="0" u="heavy" sz="1200" spc="-3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Exploring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Diversity</a:t>
            </a:r>
            <a:r>
              <a:rPr dirty="0" u="heavy" sz="1200" spc="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Webinar</a:t>
            </a:r>
            <a:r>
              <a:rPr dirty="0" sz="1200" spc="-5">
                <a:latin typeface="Verdana"/>
                <a:cs typeface="Verdana"/>
              </a:rPr>
              <a:t>:</a:t>
            </a:r>
            <a:endParaRPr sz="1200">
              <a:latin typeface="Verdana"/>
              <a:cs typeface="Verdana"/>
            </a:endParaRPr>
          </a:p>
          <a:p>
            <a:pPr marL="46355" marR="326390">
              <a:lnSpc>
                <a:spcPct val="89200"/>
              </a:lnSpc>
              <a:spcBef>
                <a:spcPts val="1040"/>
              </a:spcBef>
            </a:pPr>
            <a:r>
              <a:rPr dirty="0" sz="1200">
                <a:latin typeface="Verdana"/>
                <a:cs typeface="Verdana"/>
              </a:rPr>
              <a:t>This </a:t>
            </a:r>
            <a:r>
              <a:rPr dirty="0" sz="1200" spc="-5">
                <a:latin typeface="Verdana"/>
                <a:cs typeface="Verdana"/>
              </a:rPr>
              <a:t>recorded webinar explores </a:t>
            </a:r>
            <a:r>
              <a:rPr dirty="0" sz="1200">
                <a:latin typeface="Verdana"/>
                <a:cs typeface="Verdana"/>
              </a:rPr>
              <a:t>the </a:t>
            </a:r>
            <a:r>
              <a:rPr dirty="0" sz="1200" spc="-5">
                <a:latin typeface="Verdana"/>
                <a:cs typeface="Verdana"/>
              </a:rPr>
              <a:t>importance of embracing diversity </a:t>
            </a:r>
            <a:r>
              <a:rPr dirty="0" sz="1200" spc="10">
                <a:latin typeface="Verdana"/>
                <a:cs typeface="Verdana"/>
              </a:rPr>
              <a:t>in </a:t>
            </a:r>
            <a:r>
              <a:rPr dirty="0" sz="1200" spc="-10">
                <a:latin typeface="Verdana"/>
                <a:cs typeface="Verdana"/>
              </a:rPr>
              <a:t>any </a:t>
            </a:r>
            <a:r>
              <a:rPr dirty="0" sz="1200" spc="-5">
                <a:latin typeface="Verdana"/>
                <a:cs typeface="Verdana"/>
              </a:rPr>
              <a:t>early  childhood program. </a:t>
            </a:r>
            <a:r>
              <a:rPr dirty="0" sz="1200">
                <a:latin typeface="Verdana"/>
                <a:cs typeface="Verdana"/>
              </a:rPr>
              <a:t>A </a:t>
            </a:r>
            <a:r>
              <a:rPr dirty="0" sz="1200" spc="-5">
                <a:latin typeface="Verdana"/>
                <a:cs typeface="Verdana"/>
              </a:rPr>
              <a:t>PowerPoint presentation slide deck </a:t>
            </a:r>
            <a:r>
              <a:rPr dirty="0" sz="1200">
                <a:latin typeface="Verdana"/>
                <a:cs typeface="Verdana"/>
              </a:rPr>
              <a:t>and </a:t>
            </a:r>
            <a:r>
              <a:rPr dirty="0" sz="1200" spc="-5">
                <a:latin typeface="Verdana"/>
                <a:cs typeface="Verdana"/>
              </a:rPr>
              <a:t>Post Assessment are  </a:t>
            </a:r>
            <a:r>
              <a:rPr dirty="0" sz="1200">
                <a:latin typeface="Verdana"/>
                <a:cs typeface="Verdana"/>
              </a:rPr>
              <a:t>available to </a:t>
            </a:r>
            <a:r>
              <a:rPr dirty="0" sz="1200" spc="-5">
                <a:latin typeface="Verdana"/>
                <a:cs typeface="Verdana"/>
              </a:rPr>
              <a:t>specialists for this webinar. </a:t>
            </a:r>
            <a:r>
              <a:rPr dirty="0" sz="1200">
                <a:latin typeface="Verdana"/>
                <a:cs typeface="Verdana"/>
              </a:rPr>
              <a:t>Please </a:t>
            </a:r>
            <a:r>
              <a:rPr dirty="0" sz="1200" spc="-10">
                <a:latin typeface="Verdana"/>
                <a:cs typeface="Verdana"/>
              </a:rPr>
              <a:t>click </a:t>
            </a:r>
            <a:r>
              <a:rPr dirty="0" sz="1200">
                <a:latin typeface="Verdana"/>
                <a:cs typeface="Verdana"/>
              </a:rPr>
              <a:t>the link to </a:t>
            </a:r>
            <a:r>
              <a:rPr dirty="0" sz="1200" spc="-5">
                <a:latin typeface="Verdana"/>
                <a:cs typeface="Verdana"/>
              </a:rPr>
              <a:t>visit our Training  </a:t>
            </a:r>
            <a:r>
              <a:rPr dirty="0" sz="1200">
                <a:latin typeface="Verdana"/>
                <a:cs typeface="Verdana"/>
              </a:rPr>
              <a:t>Webinar </a:t>
            </a:r>
            <a:r>
              <a:rPr dirty="0" sz="1200" spc="-5">
                <a:latin typeface="Verdana"/>
                <a:cs typeface="Verdana"/>
              </a:rPr>
              <a:t>page </a:t>
            </a:r>
            <a:r>
              <a:rPr dirty="0" sz="1200">
                <a:latin typeface="Verdana"/>
                <a:cs typeface="Verdana"/>
              </a:rPr>
              <a:t>and </a:t>
            </a:r>
            <a:r>
              <a:rPr dirty="0" sz="1200" spc="-5">
                <a:latin typeface="Verdana"/>
                <a:cs typeface="Verdana"/>
              </a:rPr>
              <a:t>download </a:t>
            </a:r>
            <a:r>
              <a:rPr dirty="0" sz="1200">
                <a:latin typeface="Verdana"/>
                <a:cs typeface="Verdana"/>
              </a:rPr>
              <a:t>the </a:t>
            </a:r>
            <a:r>
              <a:rPr dirty="0" sz="1200" spc="-5">
                <a:latin typeface="Verdana"/>
                <a:cs typeface="Verdana"/>
              </a:rPr>
              <a:t>materials for, or </a:t>
            </a:r>
            <a:r>
              <a:rPr dirty="0" sz="1200">
                <a:latin typeface="Verdana"/>
                <a:cs typeface="Verdana"/>
              </a:rPr>
              <a:t>watch, this </a:t>
            </a:r>
            <a:r>
              <a:rPr dirty="0" sz="1200" spc="-5">
                <a:latin typeface="Verdana"/>
                <a:cs typeface="Verdana"/>
              </a:rPr>
              <a:t>webinar: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5"/>
              </a:rPr>
              <a:t>https:// </a:t>
            </a:r>
            <a:r>
              <a:rPr dirty="0" sz="1200" spc="-5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5"/>
              </a:rPr>
              <a:t>geewhizeducation.com/webinar-training/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00">
              <a:latin typeface="Verdana"/>
              <a:cs typeface="Verdana"/>
            </a:endParaRPr>
          </a:p>
          <a:p>
            <a:pPr marL="36830">
              <a:lnSpc>
                <a:spcPct val="100000"/>
              </a:lnSpc>
            </a:pPr>
            <a:r>
              <a:rPr dirty="0" u="heavy" sz="1200" spc="-3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Cultural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&amp; Linguistic</a:t>
            </a:r>
            <a:r>
              <a:rPr dirty="0" u="heavy" sz="1200" spc="-2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Responsiveness:</a:t>
            </a:r>
            <a:endParaRPr sz="1200">
              <a:latin typeface="Verdana"/>
              <a:cs typeface="Verdana"/>
            </a:endParaRPr>
          </a:p>
          <a:p>
            <a:pPr marL="36830" marR="5080">
              <a:lnSpc>
                <a:spcPct val="89200"/>
              </a:lnSpc>
              <a:spcBef>
                <a:spcPts val="855"/>
              </a:spcBef>
            </a:pPr>
            <a:r>
              <a:rPr dirty="0" sz="1200">
                <a:latin typeface="Verdana"/>
                <a:cs typeface="Verdana"/>
              </a:rPr>
              <a:t>Quality </a:t>
            </a:r>
            <a:r>
              <a:rPr dirty="0" sz="1200" spc="-5">
                <a:latin typeface="Verdana"/>
                <a:cs typeface="Verdana"/>
              </a:rPr>
              <a:t>programs for children incorporate cultural </a:t>
            </a:r>
            <a:r>
              <a:rPr dirty="0" sz="1200" spc="-10">
                <a:latin typeface="Verdana"/>
                <a:cs typeface="Verdana"/>
              </a:rPr>
              <a:t>and </a:t>
            </a:r>
            <a:r>
              <a:rPr dirty="0" sz="1200" spc="-5">
                <a:latin typeface="Verdana"/>
                <a:cs typeface="Verdana"/>
              </a:rPr>
              <a:t>linguistic responsiveness </a:t>
            </a:r>
            <a:r>
              <a:rPr dirty="0" sz="1200">
                <a:latin typeface="Verdana"/>
                <a:cs typeface="Verdana"/>
              </a:rPr>
              <a:t>into  their </a:t>
            </a:r>
            <a:r>
              <a:rPr dirty="0" sz="1200" spc="-5">
                <a:latin typeface="Verdana"/>
                <a:cs typeface="Verdana"/>
              </a:rPr>
              <a:t>programs. </a:t>
            </a:r>
            <a:r>
              <a:rPr dirty="0" sz="1200">
                <a:latin typeface="Verdana"/>
                <a:cs typeface="Verdana"/>
              </a:rPr>
              <a:t>A section </a:t>
            </a:r>
            <a:r>
              <a:rPr dirty="0" sz="1200" spc="-5">
                <a:latin typeface="Verdana"/>
                <a:cs typeface="Verdana"/>
              </a:rPr>
              <a:t>of our </a:t>
            </a:r>
            <a:r>
              <a:rPr dirty="0" sz="1200">
                <a:latin typeface="Verdana"/>
                <a:cs typeface="Verdana"/>
              </a:rPr>
              <a:t>User</a:t>
            </a:r>
            <a:r>
              <a:rPr dirty="0" sz="1200" i="1">
                <a:latin typeface="Verdana"/>
                <a:cs typeface="Verdana"/>
              </a:rPr>
              <a:t>’</a:t>
            </a:r>
            <a:r>
              <a:rPr dirty="0" sz="1200">
                <a:latin typeface="Verdana"/>
                <a:cs typeface="Verdana"/>
              </a:rPr>
              <a:t>s Guide </a:t>
            </a:r>
            <a:r>
              <a:rPr dirty="0" sz="1200" spc="-5">
                <a:latin typeface="Verdana"/>
                <a:cs typeface="Verdana"/>
              </a:rPr>
              <a:t>(training manual) </a:t>
            </a:r>
            <a:r>
              <a:rPr dirty="0" sz="1200" spc="10">
                <a:latin typeface="Verdana"/>
                <a:cs typeface="Verdana"/>
              </a:rPr>
              <a:t>is </a:t>
            </a:r>
            <a:r>
              <a:rPr dirty="0" sz="1200" spc="-5">
                <a:latin typeface="Verdana"/>
                <a:cs typeface="Verdana"/>
              </a:rPr>
              <a:t>dedicated </a:t>
            </a:r>
            <a:r>
              <a:rPr dirty="0" sz="1200">
                <a:latin typeface="Verdana"/>
                <a:cs typeface="Verdana"/>
              </a:rPr>
              <a:t>to this  topic:</a:t>
            </a:r>
            <a:r>
              <a:rPr dirty="0" sz="1200" spc="65"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6"/>
              </a:rPr>
              <a:t>https://geewhizeducation.com/wp-content/uploads/2021/07/Meeting-the-Needs</a:t>
            </a:r>
            <a:endParaRPr sz="1200">
              <a:latin typeface="Verdana"/>
              <a:cs typeface="Verdana"/>
            </a:endParaRPr>
          </a:p>
          <a:p>
            <a:pPr marL="36830">
              <a:lnSpc>
                <a:spcPts val="1270"/>
              </a:lnSpc>
            </a:pP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6"/>
              </a:rPr>
              <a:t>-of-All-Children-and-Gee-Whiz.pdf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2069" rIns="0" bIns="0" rtlCol="0" vert="horz">
            <a:spAutoFit/>
          </a:bodyPr>
          <a:lstStyle/>
          <a:p>
            <a:pPr marL="861060" marR="1701800" indent="368300">
              <a:lnSpc>
                <a:spcPct val="89200"/>
              </a:lnSpc>
              <a:spcBef>
                <a:spcPts val="409"/>
              </a:spcBef>
            </a:pPr>
            <a:r>
              <a:rPr dirty="0" sz="2400" spc="-10"/>
              <a:t>Family </a:t>
            </a:r>
            <a:r>
              <a:rPr dirty="0" sz="2400" spc="-5"/>
              <a:t>Involvement  Components </a:t>
            </a:r>
            <a:r>
              <a:rPr dirty="0" sz="2400"/>
              <a:t>Built </a:t>
            </a:r>
            <a:r>
              <a:rPr dirty="0" sz="2400" spc="-10"/>
              <a:t>into  </a:t>
            </a:r>
            <a:r>
              <a:rPr dirty="0" sz="2400"/>
              <a:t>the </a:t>
            </a:r>
            <a:r>
              <a:rPr dirty="0" sz="2400" spc="-10"/>
              <a:t>Gee </a:t>
            </a:r>
            <a:r>
              <a:rPr dirty="0" sz="2400"/>
              <a:t>Whiz</a:t>
            </a:r>
            <a:r>
              <a:rPr dirty="0" sz="2400" spc="-85"/>
              <a:t> </a:t>
            </a:r>
            <a:r>
              <a:rPr dirty="0" sz="2400" spc="-5"/>
              <a:t>Curriculum</a:t>
            </a:r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424678" y="478408"/>
            <a:ext cx="1839595" cy="1686560"/>
          </a:xfrm>
          <a:custGeom>
            <a:avLst/>
            <a:gdLst/>
            <a:ahLst/>
            <a:cxnLst/>
            <a:rect l="l" t="t" r="r" b="b"/>
            <a:pathLst>
              <a:path w="1839595" h="1686560">
                <a:moveTo>
                  <a:pt x="1839214" y="0"/>
                </a:moveTo>
                <a:lnTo>
                  <a:pt x="0" y="0"/>
                </a:lnTo>
                <a:lnTo>
                  <a:pt x="1839214" y="1686433"/>
                </a:lnTo>
                <a:lnTo>
                  <a:pt x="183921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6247" y="8430500"/>
            <a:ext cx="6821805" cy="1155700"/>
          </a:xfrm>
          <a:custGeom>
            <a:avLst/>
            <a:gdLst/>
            <a:ahLst/>
            <a:cxnLst/>
            <a:rect l="l" t="t" r="r" b="b"/>
            <a:pathLst>
              <a:path w="6821805" h="1155700">
                <a:moveTo>
                  <a:pt x="0" y="1155598"/>
                </a:moveTo>
                <a:lnTo>
                  <a:pt x="6821678" y="1155598"/>
                </a:lnTo>
                <a:lnTo>
                  <a:pt x="6821678" y="0"/>
                </a:lnTo>
                <a:lnTo>
                  <a:pt x="0" y="0"/>
                </a:lnTo>
                <a:lnTo>
                  <a:pt x="0" y="115559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6247" y="7894573"/>
            <a:ext cx="1873885" cy="1682750"/>
          </a:xfrm>
          <a:custGeom>
            <a:avLst/>
            <a:gdLst/>
            <a:ahLst/>
            <a:cxnLst/>
            <a:rect l="l" t="t" r="r" b="b"/>
            <a:pathLst>
              <a:path w="1873885" h="1682750">
                <a:moveTo>
                  <a:pt x="0" y="0"/>
                </a:moveTo>
                <a:lnTo>
                  <a:pt x="0" y="1682546"/>
                </a:lnTo>
                <a:lnTo>
                  <a:pt x="1873313" y="1682546"/>
                </a:lnTo>
                <a:lnTo>
                  <a:pt x="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81529" y="8790914"/>
            <a:ext cx="3935729" cy="398780"/>
          </a:xfrm>
          <a:custGeom>
            <a:avLst/>
            <a:gdLst/>
            <a:ahLst/>
            <a:cxnLst/>
            <a:rect l="l" t="t" r="r" b="b"/>
            <a:pathLst>
              <a:path w="3935729" h="398779">
                <a:moveTo>
                  <a:pt x="3869054" y="0"/>
                </a:moveTo>
                <a:lnTo>
                  <a:pt x="66420" y="0"/>
                </a:lnTo>
                <a:lnTo>
                  <a:pt x="40558" y="5220"/>
                </a:lnTo>
                <a:lnTo>
                  <a:pt x="19446" y="19459"/>
                </a:lnTo>
                <a:lnTo>
                  <a:pt x="5216" y="40580"/>
                </a:lnTo>
                <a:lnTo>
                  <a:pt x="0" y="66446"/>
                </a:lnTo>
                <a:lnTo>
                  <a:pt x="0" y="332232"/>
                </a:lnTo>
                <a:lnTo>
                  <a:pt x="5216" y="358092"/>
                </a:lnTo>
                <a:lnTo>
                  <a:pt x="19446" y="379214"/>
                </a:lnTo>
                <a:lnTo>
                  <a:pt x="40558" y="393455"/>
                </a:lnTo>
                <a:lnTo>
                  <a:pt x="66420" y="398678"/>
                </a:lnTo>
                <a:lnTo>
                  <a:pt x="3869054" y="398678"/>
                </a:lnTo>
                <a:lnTo>
                  <a:pt x="3894937" y="393455"/>
                </a:lnTo>
                <a:lnTo>
                  <a:pt x="3916092" y="379214"/>
                </a:lnTo>
                <a:lnTo>
                  <a:pt x="3930366" y="358092"/>
                </a:lnTo>
                <a:lnTo>
                  <a:pt x="3935603" y="332232"/>
                </a:lnTo>
                <a:lnTo>
                  <a:pt x="3935603" y="66446"/>
                </a:lnTo>
                <a:lnTo>
                  <a:pt x="3930366" y="40580"/>
                </a:lnTo>
                <a:lnTo>
                  <a:pt x="3916092" y="19459"/>
                </a:lnTo>
                <a:lnTo>
                  <a:pt x="3894937" y="5220"/>
                </a:lnTo>
                <a:lnTo>
                  <a:pt x="3869054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6247" y="8798458"/>
            <a:ext cx="682180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269490">
              <a:lnSpc>
                <a:spcPct val="100000"/>
              </a:lnSpc>
              <a:spcBef>
                <a:spcPts val="95"/>
              </a:spcBef>
            </a:pPr>
            <a:r>
              <a:rPr dirty="0" u="heavy" sz="2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www.geewhizeducation.com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4052" y="2236393"/>
            <a:ext cx="6269355" cy="4175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104139">
              <a:lnSpc>
                <a:spcPct val="106400"/>
              </a:lnSpc>
              <a:spcBef>
                <a:spcPts val="90"/>
              </a:spcBef>
            </a:pPr>
            <a:r>
              <a:rPr dirty="0" sz="1400" spc="-5">
                <a:latin typeface="Verdana"/>
                <a:cs typeface="Verdana"/>
              </a:rPr>
              <a:t>Here </a:t>
            </a:r>
            <a:r>
              <a:rPr dirty="0" sz="1400" spc="-20">
                <a:latin typeface="Verdana"/>
                <a:cs typeface="Verdana"/>
              </a:rPr>
              <a:t>is </a:t>
            </a:r>
            <a:r>
              <a:rPr dirty="0" sz="1400" spc="-5">
                <a:latin typeface="Verdana"/>
                <a:cs typeface="Verdana"/>
              </a:rPr>
              <a:t>a </a:t>
            </a:r>
            <a:r>
              <a:rPr dirty="0" sz="1400" spc="-10">
                <a:latin typeface="Verdana"/>
                <a:cs typeface="Verdana"/>
              </a:rPr>
              <a:t>list </a:t>
            </a:r>
            <a:r>
              <a:rPr dirty="0" sz="1400">
                <a:latin typeface="Verdana"/>
                <a:cs typeface="Verdana"/>
              </a:rPr>
              <a:t>of </a:t>
            </a:r>
            <a:r>
              <a:rPr dirty="0" sz="1400" spc="-5">
                <a:latin typeface="Verdana"/>
                <a:cs typeface="Verdana"/>
              </a:rPr>
              <a:t>components built into the </a:t>
            </a:r>
            <a:r>
              <a:rPr dirty="0" sz="1400" spc="-10">
                <a:latin typeface="Verdana"/>
                <a:cs typeface="Verdana"/>
              </a:rPr>
              <a:t>Gee Whiz </a:t>
            </a:r>
            <a:r>
              <a:rPr dirty="0" sz="1400" spc="-5">
                <a:latin typeface="Verdana"/>
                <a:cs typeface="Verdana"/>
              </a:rPr>
              <a:t>curriculum that  </a:t>
            </a:r>
            <a:r>
              <a:rPr dirty="0" sz="1400" spc="-10">
                <a:latin typeface="Verdana"/>
                <a:cs typeface="Verdana"/>
              </a:rPr>
              <a:t>promote </a:t>
            </a:r>
            <a:r>
              <a:rPr dirty="0" sz="1400">
                <a:latin typeface="Verdana"/>
                <a:cs typeface="Verdana"/>
              </a:rPr>
              <a:t>family </a:t>
            </a:r>
            <a:r>
              <a:rPr dirty="0" sz="1400" spc="-5">
                <a:latin typeface="Verdana"/>
                <a:cs typeface="Verdana"/>
              </a:rPr>
              <a:t>engagement </a:t>
            </a:r>
            <a:r>
              <a:rPr dirty="0" sz="1400" spc="5">
                <a:latin typeface="Verdana"/>
                <a:cs typeface="Verdana"/>
              </a:rPr>
              <a:t>and </a:t>
            </a:r>
            <a:r>
              <a:rPr dirty="0" sz="1400" spc="-5">
                <a:latin typeface="Verdana"/>
                <a:cs typeface="Verdana"/>
              </a:rPr>
              <a:t>parental </a:t>
            </a:r>
            <a:r>
              <a:rPr dirty="0" sz="1400" spc="-10">
                <a:latin typeface="Verdana"/>
                <a:cs typeface="Verdana"/>
              </a:rPr>
              <a:t>involvement. </a:t>
            </a:r>
            <a:r>
              <a:rPr dirty="0" sz="1400" spc="-5">
                <a:latin typeface="Verdana"/>
                <a:cs typeface="Verdana"/>
              </a:rPr>
              <a:t>These are </a:t>
            </a:r>
            <a:r>
              <a:rPr dirty="0" sz="1400" spc="5">
                <a:latin typeface="Verdana"/>
                <a:cs typeface="Verdana"/>
              </a:rPr>
              <a:t>all  </a:t>
            </a:r>
            <a:r>
              <a:rPr dirty="0" sz="1400" spc="-15">
                <a:latin typeface="Verdana"/>
                <a:cs typeface="Verdana"/>
              </a:rPr>
              <a:t>available </a:t>
            </a:r>
            <a:r>
              <a:rPr dirty="0" sz="1400" spc="-20">
                <a:latin typeface="Verdana"/>
                <a:cs typeface="Verdana"/>
              </a:rPr>
              <a:t>in </a:t>
            </a:r>
            <a:r>
              <a:rPr dirty="0" sz="1400" spc="-5">
                <a:latin typeface="Verdana"/>
                <a:cs typeface="Verdana"/>
              </a:rPr>
              <a:t>English </a:t>
            </a:r>
            <a:r>
              <a:rPr dirty="0" sz="1400" spc="-10">
                <a:latin typeface="Verdana"/>
                <a:cs typeface="Verdana"/>
              </a:rPr>
              <a:t>&amp;</a:t>
            </a:r>
            <a:r>
              <a:rPr dirty="0" sz="1400" spc="6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Spanish.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dirty="0" u="sng" sz="1400" spc="-2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Family 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Letter</a:t>
            </a:r>
            <a:r>
              <a:rPr dirty="0" sz="1400" spc="-5">
                <a:latin typeface="Verdana"/>
                <a:cs typeface="Verdana"/>
              </a:rPr>
              <a:t> (see </a:t>
            </a:r>
            <a:r>
              <a:rPr dirty="0" sz="1400" spc="-10">
                <a:latin typeface="Verdana"/>
                <a:cs typeface="Verdana"/>
              </a:rPr>
              <a:t>page </a:t>
            </a:r>
            <a:r>
              <a:rPr dirty="0" sz="1400" spc="-5">
                <a:latin typeface="Verdana"/>
                <a:cs typeface="Verdana"/>
              </a:rPr>
              <a:t>12)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</a:pPr>
            <a:r>
              <a:rPr dirty="0" u="sng" sz="1400" spc="-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All About 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My </a:t>
            </a:r>
            <a:r>
              <a:rPr dirty="0" u="sng" sz="1400" spc="-2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Week 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Report</a:t>
            </a:r>
            <a:r>
              <a:rPr dirty="0" sz="1400" spc="-10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(see page</a:t>
            </a:r>
            <a:r>
              <a:rPr dirty="0" sz="1400" spc="3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13)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</a:pPr>
            <a:r>
              <a:rPr dirty="0" u="sng" sz="1400" spc="-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Digital </a:t>
            </a:r>
            <a:r>
              <a:rPr dirty="0" u="sng" sz="1400" spc="-1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Family 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Notes</a:t>
            </a:r>
            <a:r>
              <a:rPr dirty="0" sz="1400" spc="-5">
                <a:latin typeface="Verdana"/>
                <a:cs typeface="Verdana"/>
              </a:rPr>
              <a:t>: These unique notes are JPEG files that </a:t>
            </a:r>
            <a:r>
              <a:rPr dirty="0" sz="1400" spc="-10">
                <a:latin typeface="Verdana"/>
                <a:cs typeface="Verdana"/>
              </a:rPr>
              <a:t>can</a:t>
            </a:r>
            <a:r>
              <a:rPr dirty="0" sz="1400" spc="90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be</a:t>
            </a:r>
            <a:endParaRPr sz="1400">
              <a:latin typeface="Verdana"/>
              <a:cs typeface="Verdana"/>
            </a:endParaRPr>
          </a:p>
          <a:p>
            <a:pPr marL="238125">
              <a:lnSpc>
                <a:spcPct val="100000"/>
              </a:lnSpc>
              <a:spcBef>
                <a:spcPts val="95"/>
              </a:spcBef>
            </a:pPr>
            <a:r>
              <a:rPr dirty="0" sz="1400" spc="-5">
                <a:latin typeface="Verdana"/>
                <a:cs typeface="Verdana"/>
              </a:rPr>
              <a:t>quickly and </a:t>
            </a:r>
            <a:r>
              <a:rPr dirty="0" sz="1400">
                <a:latin typeface="Verdana"/>
                <a:cs typeface="Verdana"/>
              </a:rPr>
              <a:t>easily </a:t>
            </a:r>
            <a:r>
              <a:rPr dirty="0" sz="1400" spc="-5">
                <a:latin typeface="Verdana"/>
                <a:cs typeface="Verdana"/>
              </a:rPr>
              <a:t>texted </a:t>
            </a:r>
            <a:r>
              <a:rPr dirty="0" sz="1400" spc="-10">
                <a:latin typeface="Verdana"/>
                <a:cs typeface="Verdana"/>
              </a:rPr>
              <a:t>to </a:t>
            </a:r>
            <a:r>
              <a:rPr dirty="0" sz="1400" spc="-5">
                <a:latin typeface="Verdana"/>
                <a:cs typeface="Verdana"/>
              </a:rPr>
              <a:t>families (see </a:t>
            </a:r>
            <a:r>
              <a:rPr dirty="0" sz="1400" spc="-10">
                <a:latin typeface="Verdana"/>
                <a:cs typeface="Verdana"/>
              </a:rPr>
              <a:t>page </a:t>
            </a:r>
            <a:r>
              <a:rPr dirty="0" sz="1400" spc="-5">
                <a:latin typeface="Verdana"/>
                <a:cs typeface="Verdana"/>
              </a:rPr>
              <a:t>14)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5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</a:pPr>
            <a:r>
              <a:rPr dirty="0" u="sng" sz="1400" spc="-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Let</a:t>
            </a:r>
            <a:r>
              <a:rPr dirty="0" u="sng" sz="1400" spc="-5" i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’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 </a:t>
            </a:r>
            <a:r>
              <a:rPr dirty="0" u="sng" sz="1400" spc="-1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Read </a:t>
            </a:r>
            <a:r>
              <a:rPr dirty="0" u="sng" sz="1400" spc="-15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Together!</a:t>
            </a:r>
            <a:r>
              <a:rPr dirty="0" sz="1400" spc="-1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(see </a:t>
            </a:r>
            <a:r>
              <a:rPr dirty="0" sz="1400" spc="-10">
                <a:latin typeface="Verdana"/>
                <a:cs typeface="Verdana"/>
              </a:rPr>
              <a:t>pages</a:t>
            </a:r>
            <a:r>
              <a:rPr dirty="0" sz="1400" spc="-35">
                <a:latin typeface="Verdana"/>
                <a:cs typeface="Verdana"/>
              </a:rPr>
              <a:t> </a:t>
            </a:r>
            <a:r>
              <a:rPr dirty="0" sz="1400" spc="5">
                <a:latin typeface="Verdana"/>
                <a:cs typeface="Verdana"/>
              </a:rPr>
              <a:t>15-</a:t>
            </a:r>
            <a:endParaRPr sz="1400">
              <a:latin typeface="Verdana"/>
              <a:cs typeface="Verdana"/>
            </a:endParaRPr>
          </a:p>
          <a:p>
            <a:pPr marL="238125" marR="2900045">
              <a:lnSpc>
                <a:spcPts val="1780"/>
              </a:lnSpc>
              <a:spcBef>
                <a:spcPts val="70"/>
              </a:spcBef>
            </a:pPr>
            <a:r>
              <a:rPr dirty="0" sz="1400" spc="-5">
                <a:latin typeface="Verdana"/>
                <a:cs typeface="Verdana"/>
              </a:rPr>
              <a:t>16) Providers send home a </a:t>
            </a:r>
            <a:r>
              <a:rPr dirty="0" sz="1400" spc="-10">
                <a:latin typeface="Verdana"/>
                <a:cs typeface="Verdana"/>
              </a:rPr>
              <a:t>copy </a:t>
            </a:r>
            <a:r>
              <a:rPr dirty="0" sz="1400">
                <a:latin typeface="Verdana"/>
                <a:cs typeface="Verdana"/>
              </a:rPr>
              <a:t>of  </a:t>
            </a:r>
            <a:r>
              <a:rPr dirty="0" sz="1400" spc="-10">
                <a:latin typeface="Verdana"/>
                <a:cs typeface="Verdana"/>
              </a:rPr>
              <a:t>this simple </a:t>
            </a:r>
            <a:r>
              <a:rPr dirty="0" sz="1400" spc="-5">
                <a:latin typeface="Verdana"/>
                <a:cs typeface="Verdana"/>
              </a:rPr>
              <a:t>story </a:t>
            </a:r>
            <a:r>
              <a:rPr dirty="0" sz="1400" spc="-15">
                <a:latin typeface="Verdana"/>
                <a:cs typeface="Verdana"/>
              </a:rPr>
              <a:t>for</a:t>
            </a:r>
            <a:r>
              <a:rPr dirty="0" sz="1400" spc="45">
                <a:latin typeface="Verdana"/>
                <a:cs typeface="Verdana"/>
              </a:rPr>
              <a:t> </a:t>
            </a:r>
            <a:r>
              <a:rPr dirty="0" sz="1400" spc="-10">
                <a:latin typeface="Verdana"/>
                <a:cs typeface="Verdana"/>
              </a:rPr>
              <a:t>parents/</a:t>
            </a:r>
            <a:endParaRPr sz="1400">
              <a:latin typeface="Verdana"/>
              <a:cs typeface="Verdana"/>
            </a:endParaRPr>
          </a:p>
          <a:p>
            <a:pPr marL="238125" marR="2697480">
              <a:lnSpc>
                <a:spcPts val="1780"/>
              </a:lnSpc>
              <a:spcBef>
                <a:spcPts val="20"/>
              </a:spcBef>
            </a:pPr>
            <a:r>
              <a:rPr dirty="0" sz="1400" spc="-10">
                <a:latin typeface="Verdana"/>
                <a:cs typeface="Verdana"/>
              </a:rPr>
              <a:t>guardians </a:t>
            </a:r>
            <a:r>
              <a:rPr dirty="0" sz="1400" spc="5">
                <a:latin typeface="Verdana"/>
                <a:cs typeface="Verdana"/>
              </a:rPr>
              <a:t>to </a:t>
            </a:r>
            <a:r>
              <a:rPr dirty="0" sz="1400" spc="-5">
                <a:latin typeface="Verdana"/>
                <a:cs typeface="Verdana"/>
              </a:rPr>
              <a:t>read </a:t>
            </a:r>
            <a:r>
              <a:rPr dirty="0" sz="1400" spc="-10">
                <a:latin typeface="Verdana"/>
                <a:cs typeface="Verdana"/>
              </a:rPr>
              <a:t>with their </a:t>
            </a:r>
            <a:r>
              <a:rPr dirty="0" sz="1400" spc="-5">
                <a:latin typeface="Verdana"/>
                <a:cs typeface="Verdana"/>
              </a:rPr>
              <a:t>children.  </a:t>
            </a:r>
            <a:r>
              <a:rPr dirty="0" sz="1400" spc="-15">
                <a:latin typeface="Verdana"/>
                <a:cs typeface="Verdana"/>
              </a:rPr>
              <a:t>Available </a:t>
            </a:r>
            <a:r>
              <a:rPr dirty="0" sz="1400" spc="-20">
                <a:latin typeface="Verdana"/>
                <a:cs typeface="Verdana"/>
              </a:rPr>
              <a:t>in </a:t>
            </a:r>
            <a:r>
              <a:rPr dirty="0" sz="1400" spc="-10">
                <a:latin typeface="Verdana"/>
                <a:cs typeface="Verdana"/>
              </a:rPr>
              <a:t>English &amp; Spanish. </a:t>
            </a:r>
            <a:r>
              <a:rPr dirty="0" sz="1400" spc="-5">
                <a:latin typeface="Verdana"/>
                <a:cs typeface="Verdana"/>
              </a:rPr>
              <a:t>Note  the open-ended questions added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>
                <a:latin typeface="Verdana"/>
                <a:cs typeface="Verdana"/>
              </a:rPr>
              <a:t>on</a:t>
            </a:r>
            <a:endParaRPr sz="1400">
              <a:latin typeface="Verdana"/>
              <a:cs typeface="Verdana"/>
            </a:endParaRPr>
          </a:p>
          <a:p>
            <a:pPr marL="238125">
              <a:lnSpc>
                <a:spcPct val="100000"/>
              </a:lnSpc>
              <a:spcBef>
                <a:spcPts val="15"/>
              </a:spcBef>
            </a:pPr>
            <a:r>
              <a:rPr dirty="0" sz="1400" spc="-5">
                <a:latin typeface="Verdana"/>
                <a:cs typeface="Verdana"/>
              </a:rPr>
              <a:t>the </a:t>
            </a:r>
            <a:r>
              <a:rPr dirty="0" sz="1400" spc="-10">
                <a:latin typeface="Verdana"/>
                <a:cs typeface="Verdana"/>
              </a:rPr>
              <a:t>last </a:t>
            </a:r>
            <a:r>
              <a:rPr dirty="0" sz="1400" spc="-5">
                <a:latin typeface="Verdana"/>
                <a:cs typeface="Verdana"/>
              </a:rPr>
              <a:t>page </a:t>
            </a:r>
            <a:r>
              <a:rPr dirty="0" sz="1400">
                <a:latin typeface="Verdana"/>
                <a:cs typeface="Verdana"/>
              </a:rPr>
              <a:t>of each</a:t>
            </a:r>
            <a:r>
              <a:rPr dirty="0" sz="1400" spc="-45">
                <a:latin typeface="Verdana"/>
                <a:cs typeface="Verdana"/>
              </a:rPr>
              <a:t> </a:t>
            </a:r>
            <a:r>
              <a:rPr dirty="0" sz="1400" spc="-5">
                <a:latin typeface="Verdana"/>
                <a:cs typeface="Verdana"/>
              </a:rPr>
              <a:t>book.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401203" y="4663381"/>
            <a:ext cx="2670265" cy="37125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74159" y="4822825"/>
            <a:ext cx="2133600" cy="3200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3" name="object 13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5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02539" rIns="0" bIns="0" rtlCol="0" vert="horz">
            <a:spAutoFit/>
          </a:bodyPr>
          <a:lstStyle/>
          <a:p>
            <a:pPr algn="ctr" marL="937260">
              <a:lnSpc>
                <a:spcPct val="100000"/>
              </a:lnSpc>
              <a:spcBef>
                <a:spcPts val="90"/>
              </a:spcBef>
            </a:pPr>
            <a:r>
              <a:rPr dirty="0" sz="3200" spc="-10"/>
              <a:t>Training</a:t>
            </a:r>
            <a:r>
              <a:rPr dirty="0" sz="3200" spc="-5"/>
              <a:t> </a:t>
            </a:r>
            <a:r>
              <a:rPr dirty="0" sz="3200" spc="-10"/>
              <a:t>Resources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466318" y="465455"/>
            <a:ext cx="1839595" cy="1686560"/>
          </a:xfrm>
          <a:custGeom>
            <a:avLst/>
            <a:gdLst/>
            <a:ahLst/>
            <a:cxnLst/>
            <a:rect l="l" t="t" r="r" b="b"/>
            <a:pathLst>
              <a:path w="1839595" h="1686560">
                <a:moveTo>
                  <a:pt x="1839239" y="0"/>
                </a:moveTo>
                <a:lnTo>
                  <a:pt x="0" y="0"/>
                </a:lnTo>
                <a:lnTo>
                  <a:pt x="0" y="1686560"/>
                </a:lnTo>
                <a:lnTo>
                  <a:pt x="1839239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6331" y="8425002"/>
            <a:ext cx="6821805" cy="1155700"/>
          </a:xfrm>
          <a:custGeom>
            <a:avLst/>
            <a:gdLst/>
            <a:ahLst/>
            <a:cxnLst/>
            <a:rect l="l" t="t" r="r" b="b"/>
            <a:pathLst>
              <a:path w="6821805" h="1155700">
                <a:moveTo>
                  <a:pt x="0" y="1155598"/>
                </a:moveTo>
                <a:lnTo>
                  <a:pt x="6821678" y="1155598"/>
                </a:lnTo>
                <a:lnTo>
                  <a:pt x="6821678" y="0"/>
                </a:lnTo>
                <a:lnTo>
                  <a:pt x="0" y="0"/>
                </a:lnTo>
                <a:lnTo>
                  <a:pt x="0" y="115559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414645" y="7889113"/>
            <a:ext cx="1873885" cy="1682750"/>
          </a:xfrm>
          <a:custGeom>
            <a:avLst/>
            <a:gdLst/>
            <a:ahLst/>
            <a:cxnLst/>
            <a:rect l="l" t="t" r="r" b="b"/>
            <a:pathLst>
              <a:path w="1873884" h="1682750">
                <a:moveTo>
                  <a:pt x="1873377" y="0"/>
                </a:moveTo>
                <a:lnTo>
                  <a:pt x="0" y="1682508"/>
                </a:lnTo>
                <a:lnTo>
                  <a:pt x="1873377" y="1682508"/>
                </a:lnTo>
                <a:lnTo>
                  <a:pt x="1873377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73747" y="8835161"/>
            <a:ext cx="3935729" cy="398780"/>
          </a:xfrm>
          <a:custGeom>
            <a:avLst/>
            <a:gdLst/>
            <a:ahLst/>
            <a:cxnLst/>
            <a:rect l="l" t="t" r="r" b="b"/>
            <a:pathLst>
              <a:path w="3935729" h="398779">
                <a:moveTo>
                  <a:pt x="3869143" y="0"/>
                </a:moveTo>
                <a:lnTo>
                  <a:pt x="66446" y="0"/>
                </a:lnTo>
                <a:lnTo>
                  <a:pt x="40585" y="5222"/>
                </a:lnTo>
                <a:lnTo>
                  <a:pt x="19464" y="19464"/>
                </a:lnTo>
                <a:lnTo>
                  <a:pt x="5222" y="40585"/>
                </a:lnTo>
                <a:lnTo>
                  <a:pt x="0" y="66446"/>
                </a:lnTo>
                <a:lnTo>
                  <a:pt x="0" y="332231"/>
                </a:lnTo>
                <a:lnTo>
                  <a:pt x="5222" y="358092"/>
                </a:lnTo>
                <a:lnTo>
                  <a:pt x="19464" y="379214"/>
                </a:lnTo>
                <a:lnTo>
                  <a:pt x="40585" y="393455"/>
                </a:lnTo>
                <a:lnTo>
                  <a:pt x="66446" y="398678"/>
                </a:lnTo>
                <a:lnTo>
                  <a:pt x="3869143" y="398678"/>
                </a:lnTo>
                <a:lnTo>
                  <a:pt x="3895006" y="393455"/>
                </a:lnTo>
                <a:lnTo>
                  <a:pt x="3916118" y="379214"/>
                </a:lnTo>
                <a:lnTo>
                  <a:pt x="3930347" y="358092"/>
                </a:lnTo>
                <a:lnTo>
                  <a:pt x="3935564" y="332231"/>
                </a:lnTo>
                <a:lnTo>
                  <a:pt x="3935564" y="66446"/>
                </a:lnTo>
                <a:lnTo>
                  <a:pt x="3930347" y="40585"/>
                </a:lnTo>
                <a:lnTo>
                  <a:pt x="3916118" y="19464"/>
                </a:lnTo>
                <a:lnTo>
                  <a:pt x="3895006" y="5222"/>
                </a:lnTo>
                <a:lnTo>
                  <a:pt x="3869143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6331" y="8844178"/>
            <a:ext cx="6821805" cy="3295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49605">
              <a:lnSpc>
                <a:spcPct val="100000"/>
              </a:lnSpc>
              <a:spcBef>
                <a:spcPts val="95"/>
              </a:spcBef>
            </a:pPr>
            <a:r>
              <a:rPr dirty="0" u="heavy" sz="2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www.geewhizeducation.com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15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716" y="2224862"/>
            <a:ext cx="6715125" cy="5737225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5080">
              <a:lnSpc>
                <a:spcPct val="95500"/>
              </a:lnSpc>
              <a:spcBef>
                <a:spcPts val="165"/>
              </a:spcBef>
            </a:pPr>
            <a:r>
              <a:rPr dirty="0" sz="1100" spc="-5">
                <a:latin typeface="Verdana"/>
                <a:cs typeface="Verdana"/>
              </a:rPr>
              <a:t>At </a:t>
            </a:r>
            <a:r>
              <a:rPr dirty="0" sz="1100">
                <a:latin typeface="Verdana"/>
                <a:cs typeface="Verdana"/>
              </a:rPr>
              <a:t>Gee </a:t>
            </a:r>
            <a:r>
              <a:rPr dirty="0" sz="1100" spc="-5">
                <a:latin typeface="Verdana"/>
                <a:cs typeface="Verdana"/>
              </a:rPr>
              <a:t>Whiz, </a:t>
            </a:r>
            <a:r>
              <a:rPr dirty="0" sz="1100" spc="5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recognize </a:t>
            </a:r>
            <a:r>
              <a:rPr dirty="0" sz="1100">
                <a:latin typeface="Verdana"/>
                <a:cs typeface="Verdana"/>
              </a:rPr>
              <a:t>the importance of </a:t>
            </a:r>
            <a:r>
              <a:rPr dirty="0" sz="1100" spc="-5">
                <a:latin typeface="Verdana"/>
                <a:cs typeface="Verdana"/>
              </a:rPr>
              <a:t>training. That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 spc="-5">
                <a:latin typeface="Verdana"/>
                <a:cs typeface="Verdana"/>
              </a:rPr>
              <a:t>exactly </a:t>
            </a:r>
            <a:r>
              <a:rPr dirty="0" sz="1100">
                <a:latin typeface="Verdana"/>
                <a:cs typeface="Verdana"/>
              </a:rPr>
              <a:t>why </a:t>
            </a:r>
            <a:r>
              <a:rPr dirty="0" sz="1100" spc="5">
                <a:latin typeface="Verdana"/>
                <a:cs typeface="Verdana"/>
              </a:rPr>
              <a:t>we </a:t>
            </a:r>
            <a:r>
              <a:rPr dirty="0" sz="1100" spc="-5">
                <a:latin typeface="Verdana"/>
                <a:cs typeface="Verdana"/>
              </a:rPr>
              <a:t>offer </a:t>
            </a:r>
            <a:r>
              <a:rPr dirty="0" sz="1100">
                <a:latin typeface="Verdana"/>
                <a:cs typeface="Verdana"/>
              </a:rPr>
              <a:t>FREE  webinar </a:t>
            </a:r>
            <a:r>
              <a:rPr dirty="0" sz="1100" spc="-5">
                <a:latin typeface="Verdana"/>
                <a:cs typeface="Verdana"/>
              </a:rPr>
              <a:t>training </a:t>
            </a:r>
            <a:r>
              <a:rPr dirty="0" sz="1100">
                <a:latin typeface="Verdana"/>
                <a:cs typeface="Verdana"/>
              </a:rPr>
              <a:t>on a wide </a:t>
            </a:r>
            <a:r>
              <a:rPr dirty="0" sz="1100" spc="-5">
                <a:latin typeface="Verdana"/>
                <a:cs typeface="Verdana"/>
              </a:rPr>
              <a:t>variety </a:t>
            </a:r>
            <a:r>
              <a:rPr dirty="0" sz="1100">
                <a:latin typeface="Verdana"/>
                <a:cs typeface="Verdana"/>
              </a:rPr>
              <a:t>of </a:t>
            </a:r>
            <a:r>
              <a:rPr dirty="0" sz="1100" spc="-5">
                <a:latin typeface="Verdana"/>
                <a:cs typeface="Verdana"/>
              </a:rPr>
              <a:t>ECE </a:t>
            </a:r>
            <a:r>
              <a:rPr dirty="0" sz="1100">
                <a:latin typeface="Verdana"/>
                <a:cs typeface="Verdana"/>
              </a:rPr>
              <a:t>topics. </a:t>
            </a:r>
            <a:r>
              <a:rPr dirty="0" sz="1100" spc="-10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webinars </a:t>
            </a:r>
            <a:r>
              <a:rPr dirty="0" sz="1100" spc="5">
                <a:latin typeface="Verdana"/>
                <a:cs typeface="Verdana"/>
              </a:rPr>
              <a:t>are </a:t>
            </a:r>
            <a:r>
              <a:rPr dirty="0" sz="1100" spc="-5">
                <a:latin typeface="Verdana"/>
                <a:cs typeface="Verdana"/>
              </a:rPr>
              <a:t>recorded </a:t>
            </a:r>
            <a:r>
              <a:rPr dirty="0" sz="1100">
                <a:latin typeface="Verdana"/>
                <a:cs typeface="Verdana"/>
              </a:rPr>
              <a:t>so </a:t>
            </a:r>
            <a:r>
              <a:rPr dirty="0" sz="1100" spc="-5">
                <a:latin typeface="Verdana"/>
                <a:cs typeface="Verdana"/>
              </a:rPr>
              <a:t>providers </a:t>
            </a:r>
            <a:r>
              <a:rPr dirty="0" sz="1100">
                <a:latin typeface="Verdana"/>
                <a:cs typeface="Verdana"/>
              </a:rPr>
              <a:t>can  </a:t>
            </a:r>
            <a:r>
              <a:rPr dirty="0" sz="1100" spc="-10">
                <a:latin typeface="Verdana"/>
                <a:cs typeface="Verdana"/>
              </a:rPr>
              <a:t>view </a:t>
            </a:r>
            <a:r>
              <a:rPr dirty="0" sz="1100" spc="-5">
                <a:latin typeface="Verdana"/>
                <a:cs typeface="Verdana"/>
              </a:rPr>
              <a:t>them </a:t>
            </a:r>
            <a:r>
              <a:rPr dirty="0" sz="1100">
                <a:latin typeface="Verdana"/>
                <a:cs typeface="Verdana"/>
              </a:rPr>
              <a:t>at a </a:t>
            </a:r>
            <a:r>
              <a:rPr dirty="0" sz="1100" spc="-5">
                <a:latin typeface="Verdana"/>
                <a:cs typeface="Verdana"/>
              </a:rPr>
              <a:t>time </a:t>
            </a:r>
            <a:r>
              <a:rPr dirty="0" sz="1100">
                <a:latin typeface="Verdana"/>
                <a:cs typeface="Verdana"/>
              </a:rPr>
              <a:t>that works </a:t>
            </a:r>
            <a:r>
              <a:rPr dirty="0" sz="1100" spc="-10">
                <a:latin typeface="Verdana"/>
                <a:cs typeface="Verdana"/>
              </a:rPr>
              <a:t>in their </a:t>
            </a:r>
            <a:r>
              <a:rPr dirty="0" sz="1100" spc="-5">
                <a:latin typeface="Verdana"/>
                <a:cs typeface="Verdana"/>
              </a:rPr>
              <a:t>very </a:t>
            </a:r>
            <a:r>
              <a:rPr dirty="0" sz="1100">
                <a:latin typeface="Verdana"/>
                <a:cs typeface="Verdana"/>
              </a:rPr>
              <a:t>busy </a:t>
            </a:r>
            <a:r>
              <a:rPr dirty="0" sz="1100" spc="-5">
                <a:latin typeface="Verdana"/>
                <a:cs typeface="Verdana"/>
              </a:rPr>
              <a:t>schedules. You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find all </a:t>
            </a:r>
            <a:r>
              <a:rPr dirty="0" sz="1100">
                <a:latin typeface="Verdana"/>
                <a:cs typeface="Verdana"/>
              </a:rPr>
              <a:t>of our recorded  webinars on </a:t>
            </a:r>
            <a:r>
              <a:rPr dirty="0" sz="1100" spc="-5">
                <a:latin typeface="Verdana"/>
                <a:cs typeface="Verdana"/>
              </a:rPr>
              <a:t>this section </a:t>
            </a:r>
            <a:r>
              <a:rPr dirty="0" sz="1100">
                <a:latin typeface="Verdana"/>
                <a:cs typeface="Verdana"/>
              </a:rPr>
              <a:t>of our </a:t>
            </a:r>
            <a:r>
              <a:rPr dirty="0" sz="1100" spc="-5">
                <a:latin typeface="Verdana"/>
                <a:cs typeface="Verdana"/>
              </a:rPr>
              <a:t>website: </a:t>
            </a:r>
            <a:r>
              <a:rPr dirty="0" u="sng" sz="11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3"/>
              </a:rPr>
              <a:t>https://geewhizeducation.com/webinar-training/</a:t>
            </a:r>
            <a:r>
              <a:rPr dirty="0" sz="1100" spc="-5">
                <a:latin typeface="Verdana"/>
                <a:cs typeface="Verdana"/>
                <a:hlinkClick r:id="rId3"/>
              </a:rPr>
              <a:t>. </a:t>
            </a:r>
            <a:r>
              <a:rPr dirty="0" sz="1100" spc="-5">
                <a:latin typeface="Verdana"/>
                <a:cs typeface="Verdana"/>
              </a:rPr>
              <a:t>You  </a:t>
            </a:r>
            <a:r>
              <a:rPr dirty="0" sz="1100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also click below to </a:t>
            </a:r>
            <a:r>
              <a:rPr dirty="0" sz="1100">
                <a:latin typeface="Verdana"/>
                <a:cs typeface="Verdana"/>
              </a:rPr>
              <a:t>watch a </a:t>
            </a:r>
            <a:r>
              <a:rPr dirty="0" sz="1100" spc="-10">
                <a:latin typeface="Verdana"/>
                <a:cs typeface="Verdana"/>
              </a:rPr>
              <a:t>specific </a:t>
            </a:r>
            <a:r>
              <a:rPr dirty="0" sz="1100">
                <a:latin typeface="Verdana"/>
                <a:cs typeface="Verdana"/>
              </a:rPr>
              <a:t>recorded </a:t>
            </a:r>
            <a:r>
              <a:rPr dirty="0" sz="1100" spc="-5">
                <a:latin typeface="Verdana"/>
                <a:cs typeface="Verdana"/>
              </a:rPr>
              <a:t>webinar </a:t>
            </a:r>
            <a:r>
              <a:rPr dirty="0" sz="1100">
                <a:latin typeface="Verdana"/>
                <a:cs typeface="Verdana"/>
              </a:rPr>
              <a:t>or </a:t>
            </a:r>
            <a:r>
              <a:rPr dirty="0" sz="1100" spc="-5">
                <a:latin typeface="Verdana"/>
                <a:cs typeface="Verdana"/>
              </a:rPr>
              <a:t>share with providers. We are also  </a:t>
            </a:r>
            <a:r>
              <a:rPr dirty="0" sz="1100">
                <a:latin typeface="Verdana"/>
                <a:cs typeface="Verdana"/>
              </a:rPr>
              <a:t>more than happy </a:t>
            </a:r>
            <a:r>
              <a:rPr dirty="0" sz="1100" spc="-5">
                <a:latin typeface="Verdana"/>
                <a:cs typeface="Verdana"/>
              </a:rPr>
              <a:t>to share the </a:t>
            </a:r>
            <a:r>
              <a:rPr dirty="0" sz="1100">
                <a:latin typeface="Verdana"/>
                <a:cs typeface="Verdana"/>
              </a:rPr>
              <a:t>PowerPoint </a:t>
            </a:r>
            <a:r>
              <a:rPr dirty="0" sz="1100" spc="-5">
                <a:latin typeface="Verdana"/>
                <a:cs typeface="Verdana"/>
              </a:rPr>
              <a:t>presentations with Quality Specialists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>
                <a:latin typeface="Verdana"/>
                <a:cs typeface="Verdana"/>
              </a:rPr>
              <a:t>they want </a:t>
            </a:r>
            <a:r>
              <a:rPr dirty="0" sz="1100" spc="-5">
                <a:latin typeface="Verdana"/>
                <a:cs typeface="Verdana"/>
              </a:rPr>
              <a:t>to  </a:t>
            </a:r>
            <a:r>
              <a:rPr dirty="0" sz="1100">
                <a:latin typeface="Verdana"/>
                <a:cs typeface="Verdana"/>
              </a:rPr>
              <a:t>conduct the </a:t>
            </a:r>
            <a:r>
              <a:rPr dirty="0" sz="1100" spc="-5">
                <a:latin typeface="Verdana"/>
                <a:cs typeface="Verdana"/>
              </a:rPr>
              <a:t>training with </a:t>
            </a:r>
            <a:r>
              <a:rPr dirty="0" sz="1100">
                <a:latin typeface="Verdana"/>
                <a:cs typeface="Verdana"/>
              </a:rPr>
              <a:t>providers </a:t>
            </a:r>
            <a:r>
              <a:rPr dirty="0" sz="1100" spc="-10">
                <a:latin typeface="Verdana"/>
                <a:cs typeface="Verdana"/>
              </a:rPr>
              <a:t>in their </a:t>
            </a:r>
            <a:r>
              <a:rPr dirty="0" sz="1100">
                <a:latin typeface="Verdana"/>
                <a:cs typeface="Verdana"/>
              </a:rPr>
              <a:t>agency so </a:t>
            </a:r>
            <a:r>
              <a:rPr dirty="0" sz="1100" spc="-5">
                <a:latin typeface="Verdana"/>
                <a:cs typeface="Verdana"/>
              </a:rPr>
              <a:t>providers </a:t>
            </a:r>
            <a:r>
              <a:rPr dirty="0" sz="1100" spc="5">
                <a:latin typeface="Verdana"/>
                <a:cs typeface="Verdana"/>
              </a:rPr>
              <a:t>can </a:t>
            </a:r>
            <a:r>
              <a:rPr dirty="0" sz="1100" spc="-5">
                <a:latin typeface="Verdana"/>
                <a:cs typeface="Verdana"/>
              </a:rPr>
              <a:t>attain training</a:t>
            </a:r>
            <a:r>
              <a:rPr dirty="0" sz="1100" spc="-40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credit.</a:t>
            </a:r>
            <a:endParaRPr sz="1100">
              <a:latin typeface="Verdana"/>
              <a:cs typeface="Verdana"/>
            </a:endParaRPr>
          </a:p>
          <a:p>
            <a:pPr marL="12700">
              <a:lnSpc>
                <a:spcPts val="1250"/>
              </a:lnSpc>
            </a:pPr>
            <a:r>
              <a:rPr dirty="0" sz="1100" spc="-5">
                <a:latin typeface="Verdana"/>
                <a:cs typeface="Verdana"/>
              </a:rPr>
              <a:t>Please email </a:t>
            </a:r>
            <a:r>
              <a:rPr dirty="0" sz="1100">
                <a:latin typeface="Verdana"/>
                <a:cs typeface="Verdana"/>
              </a:rPr>
              <a:t>Beth </a:t>
            </a:r>
            <a:r>
              <a:rPr dirty="0" sz="1100" spc="-5">
                <a:latin typeface="Verdana"/>
                <a:cs typeface="Verdana"/>
              </a:rPr>
              <a:t>Smith </a:t>
            </a:r>
            <a:r>
              <a:rPr dirty="0" sz="1100">
                <a:latin typeface="Verdana"/>
                <a:cs typeface="Verdana"/>
              </a:rPr>
              <a:t>at </a:t>
            </a:r>
            <a:r>
              <a:rPr dirty="0" u="sng" sz="1100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4"/>
              </a:rPr>
              <a:t>bsmith@geewhizeducation.com</a:t>
            </a:r>
            <a:r>
              <a:rPr dirty="0" sz="1100">
                <a:solidFill>
                  <a:srgbClr val="085295"/>
                </a:solidFill>
                <a:latin typeface="Verdana"/>
                <a:cs typeface="Verdana"/>
                <a:hlinkClick r:id="rId4"/>
              </a:rPr>
              <a:t> </a:t>
            </a:r>
            <a:r>
              <a:rPr dirty="0" sz="1100" spc="-10">
                <a:latin typeface="Verdana"/>
                <a:cs typeface="Verdana"/>
              </a:rPr>
              <a:t>if </a:t>
            </a:r>
            <a:r>
              <a:rPr dirty="0" sz="1100" spc="-5">
                <a:latin typeface="Verdana"/>
                <a:cs typeface="Verdana"/>
              </a:rPr>
              <a:t>this </a:t>
            </a:r>
            <a:r>
              <a:rPr dirty="0" sz="1100" spc="-10">
                <a:latin typeface="Verdana"/>
                <a:cs typeface="Verdana"/>
              </a:rPr>
              <a:t>is </a:t>
            </a:r>
            <a:r>
              <a:rPr dirty="0" sz="1100">
                <a:latin typeface="Verdana"/>
                <a:cs typeface="Verdana"/>
              </a:rPr>
              <a:t>of interest </a:t>
            </a:r>
            <a:r>
              <a:rPr dirty="0" sz="1100" spc="-5">
                <a:latin typeface="Verdana"/>
                <a:cs typeface="Verdana"/>
              </a:rPr>
              <a:t>to</a:t>
            </a:r>
            <a:r>
              <a:rPr dirty="0" sz="1100" spc="-25">
                <a:latin typeface="Verdana"/>
                <a:cs typeface="Verdana"/>
              </a:rPr>
              <a:t> </a:t>
            </a:r>
            <a:r>
              <a:rPr dirty="0" sz="1100" spc="-5">
                <a:latin typeface="Verdana"/>
                <a:cs typeface="Verdana"/>
              </a:rPr>
              <a:t>you.</a:t>
            </a:r>
            <a:endParaRPr sz="1100">
              <a:latin typeface="Verdana"/>
              <a:cs typeface="Verdana"/>
            </a:endParaRPr>
          </a:p>
          <a:p>
            <a:pPr marL="45720">
              <a:lnSpc>
                <a:spcPct val="100000"/>
              </a:lnSpc>
              <a:spcBef>
                <a:spcPts val="785"/>
              </a:spcBef>
            </a:pPr>
            <a:r>
              <a:rPr dirty="0" u="heavy" sz="1200" spc="-3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Webinar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Titles</a:t>
            </a:r>
            <a:r>
              <a:rPr dirty="0" sz="1200" b="1">
                <a:latin typeface="Verdana"/>
                <a:cs typeface="Verdana"/>
              </a:rPr>
              <a:t>:</a:t>
            </a:r>
            <a:endParaRPr sz="1200">
              <a:latin typeface="Verdana"/>
              <a:cs typeface="Verdana"/>
            </a:endParaRPr>
          </a:p>
          <a:p>
            <a:pPr marL="158750" indent="-113664">
              <a:lnSpc>
                <a:spcPct val="100000"/>
              </a:lnSpc>
              <a:spcBef>
                <a:spcPts val="775"/>
              </a:spcBef>
              <a:buSzPct val="90909"/>
              <a:buFont typeface="Arial"/>
              <a:buChar char="•"/>
              <a:tabLst>
                <a:tab pos="159385" algn="l"/>
              </a:tabLst>
            </a:pPr>
            <a:r>
              <a:rPr dirty="0" sz="1100" spc="-10">
                <a:latin typeface="Verdana"/>
                <a:cs typeface="Verdana"/>
              </a:rPr>
              <a:t>All </a:t>
            </a:r>
            <a:r>
              <a:rPr dirty="0" sz="1100">
                <a:latin typeface="Verdana"/>
                <a:cs typeface="Verdana"/>
              </a:rPr>
              <a:t>About Gee </a:t>
            </a:r>
            <a:r>
              <a:rPr dirty="0" sz="1100" spc="-5">
                <a:latin typeface="Verdana"/>
                <a:cs typeface="Verdana"/>
              </a:rPr>
              <a:t>Whiz:</a:t>
            </a:r>
            <a:r>
              <a:rPr dirty="0" sz="1100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1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5"/>
              </a:rPr>
              <a:t>https://www.youtube.com/watch?v=Or-q14iX27Y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250">
              <a:latin typeface="Verdana"/>
              <a:cs typeface="Verdana"/>
            </a:endParaRPr>
          </a:p>
          <a:p>
            <a:pPr marL="158750" indent="-113664">
              <a:lnSpc>
                <a:spcPct val="100000"/>
              </a:lnSpc>
              <a:spcBef>
                <a:spcPts val="5"/>
              </a:spcBef>
              <a:buSzPct val="90909"/>
              <a:buFont typeface="Arial"/>
              <a:buChar char="•"/>
              <a:tabLst>
                <a:tab pos="159385" algn="l"/>
              </a:tabLst>
            </a:pP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 i="1">
                <a:latin typeface="Verdana"/>
                <a:cs typeface="Verdana"/>
              </a:rPr>
              <a:t>‘</a:t>
            </a:r>
            <a:r>
              <a:rPr dirty="0" sz="1100">
                <a:latin typeface="Verdana"/>
                <a:cs typeface="Verdana"/>
              </a:rPr>
              <a:t>Why</a:t>
            </a:r>
            <a:r>
              <a:rPr dirty="0" sz="1100" i="1">
                <a:latin typeface="Verdana"/>
                <a:cs typeface="Verdana"/>
              </a:rPr>
              <a:t>’ </a:t>
            </a:r>
            <a:r>
              <a:rPr dirty="0" sz="1100" spc="-5">
                <a:latin typeface="Verdana"/>
                <a:cs typeface="Verdana"/>
              </a:rPr>
              <a:t>Behind Experiences:</a:t>
            </a:r>
            <a:r>
              <a:rPr dirty="0" sz="1100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1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6"/>
              </a:rPr>
              <a:t>https://www.youtube.com/watch?v=J7LE2peuEzg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250">
              <a:latin typeface="Verdana"/>
              <a:cs typeface="Verdana"/>
            </a:endParaRPr>
          </a:p>
          <a:p>
            <a:pPr marL="158750" indent="-113664">
              <a:lnSpc>
                <a:spcPct val="100000"/>
              </a:lnSpc>
              <a:buSzPct val="90909"/>
              <a:buFont typeface="Arial"/>
              <a:buChar char="•"/>
              <a:tabLst>
                <a:tab pos="159385" algn="l"/>
              </a:tabLst>
            </a:pPr>
            <a:r>
              <a:rPr dirty="0" sz="1100">
                <a:latin typeface="Verdana"/>
                <a:cs typeface="Verdana"/>
              </a:rPr>
              <a:t>Learning about Gee </a:t>
            </a:r>
            <a:r>
              <a:rPr dirty="0" sz="1100" spc="-10">
                <a:latin typeface="Verdana"/>
                <a:cs typeface="Verdana"/>
              </a:rPr>
              <a:t>Whiz:</a:t>
            </a:r>
            <a:r>
              <a:rPr dirty="0" sz="1100" spc="-15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1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7"/>
              </a:rPr>
              <a:t>https://www.youtube.com/watch?v=oYdgBXWutvo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250">
              <a:latin typeface="Verdana"/>
              <a:cs typeface="Verdana"/>
            </a:endParaRPr>
          </a:p>
          <a:p>
            <a:pPr marL="158750" indent="-113664">
              <a:lnSpc>
                <a:spcPct val="100000"/>
              </a:lnSpc>
              <a:buSzPct val="90909"/>
              <a:buFont typeface="Arial"/>
              <a:buChar char="•"/>
              <a:tabLst>
                <a:tab pos="159385" algn="l"/>
              </a:tabLst>
            </a:pPr>
            <a:r>
              <a:rPr dirty="0" sz="1100" spc="-5">
                <a:latin typeface="Verdana"/>
                <a:cs typeface="Verdana"/>
              </a:rPr>
              <a:t>Connecting the Dots: Linking </a:t>
            </a:r>
            <a:r>
              <a:rPr dirty="0" sz="1100">
                <a:latin typeface="Verdana"/>
                <a:cs typeface="Verdana"/>
              </a:rPr>
              <a:t>Gee </a:t>
            </a:r>
            <a:r>
              <a:rPr dirty="0" sz="1100" spc="-10">
                <a:latin typeface="Verdana"/>
                <a:cs typeface="Verdana"/>
              </a:rPr>
              <a:t>Whiz </a:t>
            </a:r>
            <a:r>
              <a:rPr dirty="0" sz="1100" spc="-5">
                <a:latin typeface="Verdana"/>
                <a:cs typeface="Verdana"/>
              </a:rPr>
              <a:t>Experiences with Skills </a:t>
            </a:r>
            <a:r>
              <a:rPr dirty="0" sz="1100">
                <a:latin typeface="Verdana"/>
                <a:cs typeface="Verdana"/>
              </a:rPr>
              <a:t>&amp; </a:t>
            </a:r>
            <a:r>
              <a:rPr dirty="0" sz="1100" spc="-5">
                <a:latin typeface="Verdana"/>
                <a:cs typeface="Verdana"/>
              </a:rPr>
              <a:t>Assessments:</a:t>
            </a:r>
            <a:r>
              <a:rPr dirty="0" sz="1100" spc="130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1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8"/>
              </a:rPr>
              <a:t>https://</a:t>
            </a:r>
            <a:endParaRPr sz="1100">
              <a:latin typeface="Verdana"/>
              <a:cs typeface="Verdana"/>
            </a:endParaRPr>
          </a:p>
          <a:p>
            <a:pPr marL="158750">
              <a:lnSpc>
                <a:spcPct val="100000"/>
              </a:lnSpc>
              <a:spcBef>
                <a:spcPts val="75"/>
              </a:spcBef>
            </a:pPr>
            <a:r>
              <a:rPr dirty="0" u="sng" sz="11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8"/>
              </a:rPr>
              <a:t>www.youtube.com/watch?v=TRDSyFqg55w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Verdana"/>
              <a:cs typeface="Verdana"/>
            </a:endParaRPr>
          </a:p>
          <a:p>
            <a:pPr marL="158750" indent="-113664">
              <a:lnSpc>
                <a:spcPct val="100000"/>
              </a:lnSpc>
              <a:spcBef>
                <a:spcPts val="5"/>
              </a:spcBef>
              <a:buSzPct val="90909"/>
              <a:buFont typeface="Arial"/>
              <a:buChar char="•"/>
              <a:tabLst>
                <a:tab pos="159385" algn="l"/>
              </a:tabLst>
            </a:pPr>
            <a:r>
              <a:rPr dirty="0" sz="1100">
                <a:latin typeface="Verdana"/>
                <a:cs typeface="Verdana"/>
              </a:rPr>
              <a:t>Lesson </a:t>
            </a:r>
            <a:r>
              <a:rPr dirty="0" sz="1100" spc="-5">
                <a:latin typeface="Verdana"/>
                <a:cs typeface="Verdana"/>
              </a:rPr>
              <a:t>Planning </a:t>
            </a:r>
            <a:r>
              <a:rPr dirty="0" sz="1100">
                <a:latin typeface="Verdana"/>
                <a:cs typeface="Verdana"/>
              </a:rPr>
              <a:t>for a </a:t>
            </a:r>
            <a:r>
              <a:rPr dirty="0" sz="1100" spc="-5">
                <a:latin typeface="Verdana"/>
                <a:cs typeface="Verdana"/>
              </a:rPr>
              <a:t>Mixed-Age Group:</a:t>
            </a:r>
            <a:r>
              <a:rPr dirty="0" sz="1100" spc="30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1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9"/>
              </a:rPr>
              <a:t>https://www.youtube.com/watch?v=G55O12kD9ug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1250">
              <a:latin typeface="Verdana"/>
              <a:cs typeface="Verdana"/>
            </a:endParaRPr>
          </a:p>
          <a:p>
            <a:pPr marL="158750" indent="-113664">
              <a:lnSpc>
                <a:spcPct val="100000"/>
              </a:lnSpc>
              <a:buSzPct val="90909"/>
              <a:buFont typeface="Arial"/>
              <a:buChar char="•"/>
              <a:tabLst>
                <a:tab pos="159385" algn="l"/>
              </a:tabLst>
            </a:pPr>
            <a:r>
              <a:rPr dirty="0" sz="1100" spc="-5">
                <a:latin typeface="Verdana"/>
                <a:cs typeface="Verdana"/>
              </a:rPr>
              <a:t>Making </a:t>
            </a:r>
            <a:r>
              <a:rPr dirty="0" sz="1100">
                <a:latin typeface="Verdana"/>
                <a:cs typeface="Verdana"/>
              </a:rPr>
              <a:t>Math </a:t>
            </a:r>
            <a:r>
              <a:rPr dirty="0" sz="1100" spc="-5">
                <a:latin typeface="Verdana"/>
                <a:cs typeface="Verdana"/>
              </a:rPr>
              <a:t>Meaningful:</a:t>
            </a:r>
            <a:r>
              <a:rPr dirty="0" sz="1100" spc="-20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1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10"/>
              </a:rPr>
              <a:t>https://www.youtube.com/watch?v=_P4BTLFt96g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150">
              <a:latin typeface="Verdana"/>
              <a:cs typeface="Verdana"/>
            </a:endParaRPr>
          </a:p>
          <a:p>
            <a:pPr marL="158750" marR="59690" indent="-113030">
              <a:lnSpc>
                <a:spcPct val="107300"/>
              </a:lnSpc>
              <a:buSzPct val="90909"/>
              <a:buFont typeface="Arial"/>
              <a:buChar char="•"/>
              <a:tabLst>
                <a:tab pos="159385" algn="l"/>
              </a:tabLst>
            </a:pPr>
            <a:r>
              <a:rPr dirty="0" sz="1100" spc="-5">
                <a:latin typeface="Verdana"/>
                <a:cs typeface="Verdana"/>
              </a:rPr>
              <a:t>No Money? No </a:t>
            </a:r>
            <a:r>
              <a:rPr dirty="0" sz="1100">
                <a:latin typeface="Verdana"/>
                <a:cs typeface="Verdana"/>
              </a:rPr>
              <a:t>Problem! </a:t>
            </a:r>
            <a:r>
              <a:rPr dirty="0" sz="1100" spc="-5">
                <a:latin typeface="Verdana"/>
                <a:cs typeface="Verdana"/>
              </a:rPr>
              <a:t>Creating Learning Opportunities </a:t>
            </a:r>
            <a:r>
              <a:rPr dirty="0" sz="1100">
                <a:latin typeface="Verdana"/>
                <a:cs typeface="Verdana"/>
              </a:rPr>
              <a:t>from </a:t>
            </a:r>
            <a:r>
              <a:rPr dirty="0" sz="1100" spc="-5">
                <a:latin typeface="Verdana"/>
                <a:cs typeface="Verdana"/>
              </a:rPr>
              <a:t>Household Materials:</a:t>
            </a:r>
            <a:r>
              <a:rPr dirty="0" sz="1100" spc="-5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1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11"/>
              </a:rPr>
              <a:t>https:// </a:t>
            </a:r>
            <a:r>
              <a:rPr dirty="0" u="sng" sz="11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11"/>
              </a:rPr>
              <a:t> www.youtube.com/watch?v=ZfS_60ebAio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1200">
              <a:latin typeface="Verdana"/>
              <a:cs typeface="Verdana"/>
            </a:endParaRPr>
          </a:p>
          <a:p>
            <a:pPr marL="158750" marR="930275" indent="-113030">
              <a:lnSpc>
                <a:spcPct val="105500"/>
              </a:lnSpc>
              <a:buSzPct val="90909"/>
              <a:buFont typeface="Arial"/>
              <a:buChar char="•"/>
              <a:tabLst>
                <a:tab pos="159385" algn="l"/>
              </a:tabLst>
            </a:pPr>
            <a:r>
              <a:rPr dirty="0" sz="1100">
                <a:latin typeface="Verdana"/>
                <a:cs typeface="Verdana"/>
              </a:rPr>
              <a:t>Using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Gee </a:t>
            </a:r>
            <a:r>
              <a:rPr dirty="0" sz="1100" spc="-10">
                <a:latin typeface="Verdana"/>
                <a:cs typeface="Verdana"/>
              </a:rPr>
              <a:t>Whiz </a:t>
            </a:r>
            <a:r>
              <a:rPr dirty="0" sz="1100">
                <a:latin typeface="Verdana"/>
                <a:cs typeface="Verdana"/>
              </a:rPr>
              <a:t>Curriculum </a:t>
            </a:r>
            <a:r>
              <a:rPr dirty="0" sz="1100" spc="-5">
                <a:latin typeface="Verdana"/>
                <a:cs typeface="Verdana"/>
              </a:rPr>
              <a:t>with </a:t>
            </a:r>
            <a:r>
              <a:rPr dirty="0" sz="1100">
                <a:latin typeface="Verdana"/>
                <a:cs typeface="Verdana"/>
              </a:rPr>
              <a:t>Fidelity:</a:t>
            </a:r>
            <a:r>
              <a:rPr dirty="0" sz="1100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1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12"/>
              </a:rPr>
              <a:t>https://www.youtube.com/watch? </a:t>
            </a:r>
            <a:r>
              <a:rPr dirty="0" u="sng" sz="11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12"/>
              </a:rPr>
              <a:t> v=qphrmMH8ji8</a:t>
            </a:r>
            <a:endParaRPr sz="11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1150">
              <a:latin typeface="Verdana"/>
              <a:cs typeface="Verdana"/>
            </a:endParaRPr>
          </a:p>
          <a:p>
            <a:pPr marL="158750" marR="93980" indent="-113030">
              <a:lnSpc>
                <a:spcPct val="107300"/>
              </a:lnSpc>
              <a:buSzPct val="90909"/>
              <a:buFont typeface="Arial"/>
              <a:buChar char="•"/>
              <a:tabLst>
                <a:tab pos="159385" algn="l"/>
              </a:tabLst>
            </a:pPr>
            <a:r>
              <a:rPr dirty="0" sz="1100" spc="-5">
                <a:latin typeface="Verdana"/>
                <a:cs typeface="Verdana"/>
              </a:rPr>
              <a:t>What? Why? </a:t>
            </a:r>
            <a:r>
              <a:rPr dirty="0" sz="1100" spc="5">
                <a:latin typeface="Verdana"/>
                <a:cs typeface="Verdana"/>
              </a:rPr>
              <a:t>How? </a:t>
            </a:r>
            <a:r>
              <a:rPr dirty="0" sz="1100" spc="-5">
                <a:latin typeface="Verdana"/>
                <a:cs typeface="Verdana"/>
              </a:rPr>
              <a:t>The </a:t>
            </a:r>
            <a:r>
              <a:rPr dirty="0" sz="1100">
                <a:latin typeface="Verdana"/>
                <a:cs typeface="Verdana"/>
              </a:rPr>
              <a:t>Power of </a:t>
            </a:r>
            <a:r>
              <a:rPr dirty="0" sz="1100" spc="-5">
                <a:latin typeface="Verdana"/>
                <a:cs typeface="Verdana"/>
              </a:rPr>
              <a:t>Open-Ended Questions:</a:t>
            </a:r>
            <a:r>
              <a:rPr dirty="0" sz="1100" spc="-5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1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13"/>
              </a:rPr>
              <a:t>https://www.youtube.com/watch? </a:t>
            </a:r>
            <a:r>
              <a:rPr dirty="0" u="sng" sz="11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13"/>
              </a:rPr>
              <a:t> </a:t>
            </a:r>
            <a:r>
              <a:rPr dirty="0" u="sng" sz="1100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13"/>
              </a:rPr>
              <a:t>v=KEQJsmwMYhg</a:t>
            </a:r>
            <a:endParaRPr sz="1100">
              <a:latin typeface="Verdana"/>
              <a:cs typeface="Verdana"/>
            </a:endParaRPr>
          </a:p>
          <a:p>
            <a:pPr marL="158750" indent="-113664">
              <a:lnSpc>
                <a:spcPct val="100000"/>
              </a:lnSpc>
              <a:spcBef>
                <a:spcPts val="720"/>
              </a:spcBef>
              <a:buSzPct val="90909"/>
              <a:buFont typeface="Arial"/>
              <a:buChar char="•"/>
              <a:tabLst>
                <a:tab pos="159385" algn="l"/>
              </a:tabLst>
            </a:pPr>
            <a:r>
              <a:rPr dirty="0" sz="1100" spc="-5">
                <a:latin typeface="Verdana"/>
                <a:cs typeface="Verdana"/>
              </a:rPr>
              <a:t>Exploring Diversity:</a:t>
            </a:r>
            <a:r>
              <a:rPr dirty="0" sz="1100" spc="10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1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14"/>
              </a:rPr>
              <a:t>https://www.youtube.com/watch?v=jEe8WK_WOSk</a:t>
            </a:r>
            <a:endParaRPr sz="11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4043" rIns="0" bIns="0" rtlCol="0" vert="horz">
            <a:spAutoFit/>
          </a:bodyPr>
          <a:lstStyle/>
          <a:p>
            <a:pPr algn="ctr" marR="76263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Training</a:t>
            </a:r>
            <a:r>
              <a:rPr dirty="0" spc="-35"/>
              <a:t> </a:t>
            </a:r>
            <a:r>
              <a:rPr dirty="0" spc="-5"/>
              <a:t>Resources</a:t>
            </a:r>
          </a:p>
        </p:txBody>
      </p:sp>
      <p:sp>
        <p:nvSpPr>
          <p:cNvPr id="3" name="object 3"/>
          <p:cNvSpPr/>
          <p:nvPr/>
        </p:nvSpPr>
        <p:spPr>
          <a:xfrm>
            <a:off x="5427598" y="465201"/>
            <a:ext cx="1839595" cy="1686560"/>
          </a:xfrm>
          <a:custGeom>
            <a:avLst/>
            <a:gdLst/>
            <a:ahLst/>
            <a:cxnLst/>
            <a:rect l="l" t="t" r="r" b="b"/>
            <a:pathLst>
              <a:path w="1839595" h="1686560">
                <a:moveTo>
                  <a:pt x="1839214" y="0"/>
                </a:moveTo>
                <a:lnTo>
                  <a:pt x="0" y="0"/>
                </a:lnTo>
                <a:lnTo>
                  <a:pt x="1839214" y="1686559"/>
                </a:lnTo>
                <a:lnTo>
                  <a:pt x="183921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9155" y="8417394"/>
            <a:ext cx="6821805" cy="1155700"/>
          </a:xfrm>
          <a:custGeom>
            <a:avLst/>
            <a:gdLst/>
            <a:ahLst/>
            <a:cxnLst/>
            <a:rect l="l" t="t" r="r" b="b"/>
            <a:pathLst>
              <a:path w="6821805" h="1155700">
                <a:moveTo>
                  <a:pt x="0" y="1155598"/>
                </a:moveTo>
                <a:lnTo>
                  <a:pt x="6821678" y="1155598"/>
                </a:lnTo>
                <a:lnTo>
                  <a:pt x="6821678" y="0"/>
                </a:lnTo>
                <a:lnTo>
                  <a:pt x="0" y="0"/>
                </a:lnTo>
                <a:lnTo>
                  <a:pt x="0" y="115559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9155" y="7881493"/>
            <a:ext cx="1873885" cy="1682750"/>
          </a:xfrm>
          <a:custGeom>
            <a:avLst/>
            <a:gdLst/>
            <a:ahLst/>
            <a:cxnLst/>
            <a:rect l="l" t="t" r="r" b="b"/>
            <a:pathLst>
              <a:path w="1873885" h="1682750">
                <a:moveTo>
                  <a:pt x="0" y="0"/>
                </a:moveTo>
                <a:lnTo>
                  <a:pt x="0" y="1682521"/>
                </a:lnTo>
                <a:lnTo>
                  <a:pt x="1873326" y="1682521"/>
                </a:lnTo>
                <a:lnTo>
                  <a:pt x="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84450" y="8777858"/>
            <a:ext cx="3935729" cy="398780"/>
          </a:xfrm>
          <a:custGeom>
            <a:avLst/>
            <a:gdLst/>
            <a:ahLst/>
            <a:cxnLst/>
            <a:rect l="l" t="t" r="r" b="b"/>
            <a:pathLst>
              <a:path w="3935729" h="398779">
                <a:moveTo>
                  <a:pt x="3869054" y="0"/>
                </a:moveTo>
                <a:lnTo>
                  <a:pt x="66420" y="0"/>
                </a:lnTo>
                <a:lnTo>
                  <a:pt x="40558" y="5212"/>
                </a:lnTo>
                <a:lnTo>
                  <a:pt x="19446" y="19432"/>
                </a:lnTo>
                <a:lnTo>
                  <a:pt x="5216" y="40531"/>
                </a:lnTo>
                <a:lnTo>
                  <a:pt x="0" y="66382"/>
                </a:lnTo>
                <a:lnTo>
                  <a:pt x="0" y="332168"/>
                </a:lnTo>
                <a:lnTo>
                  <a:pt x="5216" y="358034"/>
                </a:lnTo>
                <a:lnTo>
                  <a:pt x="19446" y="379155"/>
                </a:lnTo>
                <a:lnTo>
                  <a:pt x="40558" y="393394"/>
                </a:lnTo>
                <a:lnTo>
                  <a:pt x="66420" y="398614"/>
                </a:lnTo>
                <a:lnTo>
                  <a:pt x="3869054" y="398614"/>
                </a:lnTo>
                <a:lnTo>
                  <a:pt x="3894937" y="393394"/>
                </a:lnTo>
                <a:lnTo>
                  <a:pt x="3916092" y="379155"/>
                </a:lnTo>
                <a:lnTo>
                  <a:pt x="3930366" y="358034"/>
                </a:lnTo>
                <a:lnTo>
                  <a:pt x="3935603" y="332168"/>
                </a:lnTo>
                <a:lnTo>
                  <a:pt x="3935603" y="66382"/>
                </a:lnTo>
                <a:lnTo>
                  <a:pt x="3930366" y="40531"/>
                </a:lnTo>
                <a:lnTo>
                  <a:pt x="3916092" y="19432"/>
                </a:lnTo>
                <a:lnTo>
                  <a:pt x="3894937" y="5212"/>
                </a:lnTo>
                <a:lnTo>
                  <a:pt x="3869054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9155" y="8786571"/>
            <a:ext cx="682180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69490">
              <a:lnSpc>
                <a:spcPct val="100000"/>
              </a:lnSpc>
              <a:spcBef>
                <a:spcPts val="90"/>
              </a:spcBef>
            </a:pPr>
            <a:r>
              <a:rPr dirty="0" u="heavy" sz="2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www.geewhizeducation.com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5400" rIns="0" bIns="0" rtlCol="0" vert="horz">
            <a:spAutoFit/>
          </a:bodyPr>
          <a:lstStyle/>
          <a:p>
            <a:pPr marL="26034" marR="5080">
              <a:lnSpc>
                <a:spcPts val="1250"/>
              </a:lnSpc>
              <a:spcBef>
                <a:spcPts val="200"/>
              </a:spcBef>
            </a:pPr>
            <a:r>
              <a:rPr dirty="0" spc="-20"/>
              <a:t>In </a:t>
            </a:r>
            <a:r>
              <a:rPr dirty="0" spc="-5"/>
              <a:t>addition to the </a:t>
            </a:r>
            <a:r>
              <a:rPr dirty="0"/>
              <a:t>recorded </a:t>
            </a:r>
            <a:r>
              <a:rPr dirty="0" spc="-5"/>
              <a:t>webinars </a:t>
            </a:r>
            <a:r>
              <a:rPr dirty="0"/>
              <a:t>our User</a:t>
            </a:r>
            <a:r>
              <a:rPr dirty="0" i="1">
                <a:latin typeface="Verdana"/>
                <a:cs typeface="Verdana"/>
              </a:rPr>
              <a:t>’</a:t>
            </a:r>
            <a:r>
              <a:rPr dirty="0"/>
              <a:t>s Guide contains a </a:t>
            </a:r>
            <a:r>
              <a:rPr dirty="0" spc="-5"/>
              <a:t>wealth </a:t>
            </a:r>
            <a:r>
              <a:rPr dirty="0"/>
              <a:t>of </a:t>
            </a:r>
            <a:r>
              <a:rPr dirty="0" spc="-5"/>
              <a:t>information </a:t>
            </a:r>
            <a:r>
              <a:rPr dirty="0"/>
              <a:t>that can  be </a:t>
            </a:r>
            <a:r>
              <a:rPr dirty="0" spc="-5"/>
              <a:t>used </a:t>
            </a:r>
            <a:r>
              <a:rPr dirty="0"/>
              <a:t>for</a:t>
            </a:r>
            <a:r>
              <a:rPr dirty="0" spc="-10"/>
              <a:t> </a:t>
            </a:r>
            <a:r>
              <a:rPr dirty="0" spc="-5"/>
              <a:t>training.</a:t>
            </a:r>
          </a:p>
          <a:p>
            <a:pPr marL="13335">
              <a:lnSpc>
                <a:spcPct val="100000"/>
              </a:lnSpc>
            </a:pPr>
            <a:endParaRPr sz="1300"/>
          </a:p>
          <a:p>
            <a:pPr marL="13335">
              <a:lnSpc>
                <a:spcPct val="100000"/>
              </a:lnSpc>
              <a:spcBef>
                <a:spcPts val="45"/>
              </a:spcBef>
            </a:pPr>
            <a:endParaRPr sz="950"/>
          </a:p>
          <a:p>
            <a:pPr marL="26034">
              <a:lnSpc>
                <a:spcPct val="100000"/>
              </a:lnSpc>
            </a:pPr>
            <a:r>
              <a:rPr dirty="0" u="heavy" spc="-275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Gee Whiz </a:t>
            </a:r>
            <a:r>
              <a:rPr dirty="0" u="heavy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User’s</a:t>
            </a:r>
            <a:r>
              <a:rPr dirty="0" u="heavy" spc="-2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Guide</a:t>
            </a:r>
            <a:r>
              <a:rPr dirty="0" spc="-5" b="1">
                <a:latin typeface="Verdana"/>
                <a:cs typeface="Verdana"/>
              </a:rPr>
              <a:t>:</a:t>
            </a:r>
          </a:p>
          <a:p>
            <a:pPr marL="26034" marR="36830">
              <a:lnSpc>
                <a:spcPct val="95500"/>
              </a:lnSpc>
              <a:spcBef>
                <a:spcPts val="805"/>
              </a:spcBef>
            </a:pPr>
            <a:r>
              <a:rPr dirty="0" spc="-10"/>
              <a:t>This </a:t>
            </a:r>
            <a:r>
              <a:rPr dirty="0" spc="-5"/>
              <a:t>extensive </a:t>
            </a:r>
            <a:r>
              <a:rPr dirty="0"/>
              <a:t>document </a:t>
            </a:r>
            <a:r>
              <a:rPr dirty="0" spc="-5"/>
              <a:t>includes information </a:t>
            </a:r>
            <a:r>
              <a:rPr dirty="0"/>
              <a:t>on a </a:t>
            </a:r>
            <a:r>
              <a:rPr dirty="0" spc="-5"/>
              <a:t>variety </a:t>
            </a:r>
            <a:r>
              <a:rPr dirty="0"/>
              <a:t>of important </a:t>
            </a:r>
            <a:r>
              <a:rPr dirty="0" spc="-5"/>
              <a:t>topics. Many </a:t>
            </a:r>
            <a:r>
              <a:rPr dirty="0"/>
              <a:t>of </a:t>
            </a:r>
            <a:r>
              <a:rPr dirty="0" spc="-5"/>
              <a:t>these  sections could </a:t>
            </a:r>
            <a:r>
              <a:rPr dirty="0"/>
              <a:t>be </a:t>
            </a:r>
            <a:r>
              <a:rPr dirty="0" spc="-5"/>
              <a:t>used </a:t>
            </a:r>
            <a:r>
              <a:rPr dirty="0"/>
              <a:t>as </a:t>
            </a:r>
            <a:r>
              <a:rPr dirty="0" spc="-5"/>
              <a:t>the </a:t>
            </a:r>
            <a:r>
              <a:rPr dirty="0"/>
              <a:t>basis for </a:t>
            </a:r>
            <a:r>
              <a:rPr dirty="0" spc="-5"/>
              <a:t>training. Simply </a:t>
            </a:r>
            <a:r>
              <a:rPr dirty="0"/>
              <a:t>click on </a:t>
            </a:r>
            <a:r>
              <a:rPr dirty="0" spc="-5"/>
              <a:t>the topic </a:t>
            </a:r>
            <a:r>
              <a:rPr dirty="0"/>
              <a:t>of </a:t>
            </a:r>
            <a:r>
              <a:rPr dirty="0" spc="-5"/>
              <a:t>interest to </a:t>
            </a:r>
            <a:r>
              <a:rPr dirty="0" spc="5"/>
              <a:t>you </a:t>
            </a:r>
            <a:r>
              <a:rPr dirty="0"/>
              <a:t>and  </a:t>
            </a:r>
            <a:r>
              <a:rPr dirty="0" spc="-5"/>
              <a:t>the section </a:t>
            </a:r>
            <a:r>
              <a:rPr dirty="0"/>
              <a:t>of </a:t>
            </a:r>
            <a:r>
              <a:rPr dirty="0" spc="-5"/>
              <a:t>the </a:t>
            </a:r>
            <a:r>
              <a:rPr dirty="0"/>
              <a:t>User</a:t>
            </a:r>
            <a:r>
              <a:rPr dirty="0" i="1">
                <a:latin typeface="Verdana"/>
                <a:cs typeface="Verdana"/>
              </a:rPr>
              <a:t>’</a:t>
            </a:r>
            <a:r>
              <a:rPr dirty="0"/>
              <a:t>s Guide </a:t>
            </a:r>
            <a:r>
              <a:rPr dirty="0" spc="-5"/>
              <a:t>dedicated </a:t>
            </a:r>
            <a:r>
              <a:rPr dirty="0"/>
              <a:t>to that </a:t>
            </a:r>
            <a:r>
              <a:rPr dirty="0" spc="-5"/>
              <a:t>topic will </a:t>
            </a:r>
            <a:r>
              <a:rPr dirty="0"/>
              <a:t>open. </a:t>
            </a:r>
            <a:r>
              <a:rPr dirty="0" spc="-5"/>
              <a:t>You </a:t>
            </a:r>
            <a:r>
              <a:rPr dirty="0"/>
              <a:t>can </a:t>
            </a:r>
            <a:r>
              <a:rPr dirty="0" spc="-5"/>
              <a:t>also download the  entire </a:t>
            </a:r>
            <a:r>
              <a:rPr dirty="0"/>
              <a:t>document by </a:t>
            </a:r>
            <a:r>
              <a:rPr dirty="0" spc="-5"/>
              <a:t>following this </a:t>
            </a:r>
            <a:r>
              <a:rPr dirty="0" spc="-10"/>
              <a:t>link: </a:t>
            </a:r>
            <a:r>
              <a:rPr dirty="0" u="sng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3"/>
              </a:rPr>
              <a:t>https://geewhizeducation.com/wp-content/ </a:t>
            </a:r>
            <a:r>
              <a:rPr dirty="0" spc="-5">
                <a:solidFill>
                  <a:srgbClr val="085295"/>
                </a:solidFill>
              </a:rPr>
              <a:t> </a:t>
            </a:r>
            <a:r>
              <a:rPr dirty="0" u="sng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3"/>
              </a:rPr>
              <a:t>uploads/2021/07/20212022GeeWhizUsersGuidefinalv1.pdf</a:t>
            </a:r>
          </a:p>
          <a:p>
            <a:pPr marL="13335">
              <a:lnSpc>
                <a:spcPct val="100000"/>
              </a:lnSpc>
            </a:pPr>
            <a:endParaRPr sz="1300"/>
          </a:p>
          <a:p>
            <a:pPr marL="13335">
              <a:lnSpc>
                <a:spcPct val="100000"/>
              </a:lnSpc>
              <a:spcBef>
                <a:spcPts val="50"/>
              </a:spcBef>
            </a:pPr>
            <a:endParaRPr sz="950"/>
          </a:p>
          <a:p>
            <a:pPr marL="26034">
              <a:lnSpc>
                <a:spcPct val="100000"/>
              </a:lnSpc>
            </a:pPr>
            <a:r>
              <a:rPr dirty="0" u="sng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4"/>
              </a:rPr>
              <a:t>Your Role</a:t>
            </a:r>
          </a:p>
          <a:p>
            <a:pPr marL="26034" marR="3830954">
              <a:lnSpc>
                <a:spcPct val="156400"/>
              </a:lnSpc>
            </a:pPr>
            <a:r>
              <a:rPr dirty="0" u="sng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5"/>
              </a:rPr>
              <a:t>Individualization </a:t>
            </a:r>
            <a:r>
              <a:rPr dirty="0" u="sng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5"/>
              </a:rPr>
              <a:t>&amp; </a:t>
            </a:r>
            <a:r>
              <a:rPr dirty="0" u="sng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5"/>
              </a:rPr>
              <a:t>Authentic Assessment </a:t>
            </a:r>
            <a:r>
              <a:rPr dirty="0" spc="-5">
                <a:solidFill>
                  <a:srgbClr val="085295"/>
                </a:solidFill>
              </a:rPr>
              <a:t> </a:t>
            </a:r>
            <a:r>
              <a:rPr dirty="0" u="sng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6"/>
              </a:rPr>
              <a:t>Developmental Areas </a:t>
            </a:r>
            <a:r>
              <a:rPr dirty="0" u="sng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6"/>
              </a:rPr>
              <a:t>&amp;</a:t>
            </a:r>
            <a:r>
              <a:rPr dirty="0" u="sng" spc="-40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6"/>
              </a:rPr>
              <a:t> </a:t>
            </a:r>
            <a:r>
              <a:rPr dirty="0" u="sng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6"/>
              </a:rPr>
              <a:t>Learning</a:t>
            </a:r>
          </a:p>
          <a:p>
            <a:pPr marL="26034">
              <a:lnSpc>
                <a:spcPts val="1250"/>
              </a:lnSpc>
            </a:pPr>
            <a:r>
              <a:rPr dirty="0" u="sng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6"/>
              </a:rPr>
              <a:t>Indicators</a:t>
            </a:r>
            <a:r>
              <a:rPr dirty="0" u="sng" spc="-10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6"/>
              </a:rPr>
              <a:t> </a:t>
            </a:r>
            <a:r>
              <a:rPr dirty="0" u="sng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6"/>
              </a:rPr>
              <a:t>(skills)</a:t>
            </a:r>
          </a:p>
          <a:p>
            <a:pPr marL="26034" marR="4309745">
              <a:lnSpc>
                <a:spcPct val="156400"/>
              </a:lnSpc>
              <a:spcBef>
                <a:spcPts val="5"/>
              </a:spcBef>
            </a:pPr>
            <a:r>
              <a:rPr dirty="0" u="sng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7"/>
              </a:rPr>
              <a:t>Meeting the </a:t>
            </a:r>
            <a:r>
              <a:rPr dirty="0" u="sng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7"/>
              </a:rPr>
              <a:t>Needs of </a:t>
            </a:r>
            <a:r>
              <a:rPr dirty="0" u="sng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7"/>
              </a:rPr>
              <a:t>ALL Children </a:t>
            </a:r>
            <a:r>
              <a:rPr dirty="0" spc="-5">
                <a:solidFill>
                  <a:srgbClr val="085295"/>
                </a:solidFill>
              </a:rPr>
              <a:t> </a:t>
            </a:r>
            <a:r>
              <a:rPr dirty="0" u="sng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8"/>
              </a:rPr>
              <a:t>Planning Your</a:t>
            </a:r>
            <a:r>
              <a:rPr dirty="0" u="sng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8"/>
              </a:rPr>
              <a:t> </a:t>
            </a:r>
            <a:r>
              <a:rPr dirty="0" u="sng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hlinkClick r:id="rId8"/>
              </a:rPr>
              <a:t>Day</a:t>
            </a:r>
          </a:p>
        </p:txBody>
      </p:sp>
      <p:sp>
        <p:nvSpPr>
          <p:cNvPr id="9" name="object 9"/>
          <p:cNvSpPr/>
          <p:nvPr/>
        </p:nvSpPr>
        <p:spPr>
          <a:xfrm>
            <a:off x="3550556" y="4476132"/>
            <a:ext cx="3519098" cy="35191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2" name="object 12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10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6568" rIns="0" bIns="0" rtlCol="0" vert="horz">
            <a:spAutoFit/>
          </a:bodyPr>
          <a:lstStyle/>
          <a:p>
            <a:pPr marL="1082675" marR="1854200" indent="-106680">
              <a:lnSpc>
                <a:spcPts val="3410"/>
              </a:lnSpc>
              <a:spcBef>
                <a:spcPts val="375"/>
              </a:spcBef>
            </a:pPr>
            <a:r>
              <a:rPr dirty="0" spc="-5"/>
              <a:t>Building </a:t>
            </a:r>
            <a:r>
              <a:rPr dirty="0" spc="-10"/>
              <a:t>Your Own  </a:t>
            </a:r>
            <a:r>
              <a:rPr dirty="0" spc="-5"/>
              <a:t>Gee </a:t>
            </a:r>
            <a:r>
              <a:rPr dirty="0" spc="-10"/>
              <a:t>Whiz</a:t>
            </a:r>
            <a:r>
              <a:rPr dirty="0" spc="-50"/>
              <a:t> </a:t>
            </a:r>
            <a:r>
              <a:rPr dirty="0"/>
              <a:t>Cohort</a:t>
            </a:r>
          </a:p>
        </p:txBody>
      </p:sp>
      <p:sp>
        <p:nvSpPr>
          <p:cNvPr id="3" name="object 3"/>
          <p:cNvSpPr/>
          <p:nvPr/>
        </p:nvSpPr>
        <p:spPr>
          <a:xfrm>
            <a:off x="5427598" y="465201"/>
            <a:ext cx="1839595" cy="1686560"/>
          </a:xfrm>
          <a:custGeom>
            <a:avLst/>
            <a:gdLst/>
            <a:ahLst/>
            <a:cxnLst/>
            <a:rect l="l" t="t" r="r" b="b"/>
            <a:pathLst>
              <a:path w="1839595" h="1686560">
                <a:moveTo>
                  <a:pt x="1839214" y="0"/>
                </a:moveTo>
                <a:lnTo>
                  <a:pt x="0" y="0"/>
                </a:lnTo>
                <a:lnTo>
                  <a:pt x="1839214" y="1686559"/>
                </a:lnTo>
                <a:lnTo>
                  <a:pt x="1839214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9155" y="8417394"/>
            <a:ext cx="6821805" cy="1155700"/>
          </a:xfrm>
          <a:custGeom>
            <a:avLst/>
            <a:gdLst/>
            <a:ahLst/>
            <a:cxnLst/>
            <a:rect l="l" t="t" r="r" b="b"/>
            <a:pathLst>
              <a:path w="6821805" h="1155700">
                <a:moveTo>
                  <a:pt x="0" y="1155598"/>
                </a:moveTo>
                <a:lnTo>
                  <a:pt x="6821678" y="1155598"/>
                </a:lnTo>
                <a:lnTo>
                  <a:pt x="6821678" y="0"/>
                </a:lnTo>
                <a:lnTo>
                  <a:pt x="0" y="0"/>
                </a:lnTo>
                <a:lnTo>
                  <a:pt x="0" y="1155598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59155" y="7881493"/>
            <a:ext cx="1873885" cy="1682750"/>
          </a:xfrm>
          <a:custGeom>
            <a:avLst/>
            <a:gdLst/>
            <a:ahLst/>
            <a:cxnLst/>
            <a:rect l="l" t="t" r="r" b="b"/>
            <a:pathLst>
              <a:path w="1873885" h="1682750">
                <a:moveTo>
                  <a:pt x="0" y="0"/>
                </a:moveTo>
                <a:lnTo>
                  <a:pt x="0" y="1682521"/>
                </a:lnTo>
                <a:lnTo>
                  <a:pt x="1873326" y="1682521"/>
                </a:lnTo>
                <a:lnTo>
                  <a:pt x="0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584450" y="8777858"/>
            <a:ext cx="3935729" cy="398780"/>
          </a:xfrm>
          <a:custGeom>
            <a:avLst/>
            <a:gdLst/>
            <a:ahLst/>
            <a:cxnLst/>
            <a:rect l="l" t="t" r="r" b="b"/>
            <a:pathLst>
              <a:path w="3935729" h="398779">
                <a:moveTo>
                  <a:pt x="3869054" y="0"/>
                </a:moveTo>
                <a:lnTo>
                  <a:pt x="66420" y="0"/>
                </a:lnTo>
                <a:lnTo>
                  <a:pt x="40558" y="5212"/>
                </a:lnTo>
                <a:lnTo>
                  <a:pt x="19446" y="19432"/>
                </a:lnTo>
                <a:lnTo>
                  <a:pt x="5216" y="40531"/>
                </a:lnTo>
                <a:lnTo>
                  <a:pt x="0" y="66382"/>
                </a:lnTo>
                <a:lnTo>
                  <a:pt x="0" y="332168"/>
                </a:lnTo>
                <a:lnTo>
                  <a:pt x="5216" y="358034"/>
                </a:lnTo>
                <a:lnTo>
                  <a:pt x="19446" y="379155"/>
                </a:lnTo>
                <a:lnTo>
                  <a:pt x="40558" y="393394"/>
                </a:lnTo>
                <a:lnTo>
                  <a:pt x="66420" y="398614"/>
                </a:lnTo>
                <a:lnTo>
                  <a:pt x="3869054" y="398614"/>
                </a:lnTo>
                <a:lnTo>
                  <a:pt x="3894937" y="393394"/>
                </a:lnTo>
                <a:lnTo>
                  <a:pt x="3916092" y="379155"/>
                </a:lnTo>
                <a:lnTo>
                  <a:pt x="3930366" y="358034"/>
                </a:lnTo>
                <a:lnTo>
                  <a:pt x="3935603" y="332168"/>
                </a:lnTo>
                <a:lnTo>
                  <a:pt x="3935603" y="66382"/>
                </a:lnTo>
                <a:lnTo>
                  <a:pt x="3930366" y="40531"/>
                </a:lnTo>
                <a:lnTo>
                  <a:pt x="3916092" y="19432"/>
                </a:lnTo>
                <a:lnTo>
                  <a:pt x="3894937" y="5212"/>
                </a:lnTo>
                <a:lnTo>
                  <a:pt x="3869054" y="0"/>
                </a:lnTo>
                <a:close/>
              </a:path>
            </a:pathLst>
          </a:custGeom>
          <a:solidFill>
            <a:srgbClr val="FF33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59155" y="8786571"/>
            <a:ext cx="6821805" cy="3295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69490">
              <a:lnSpc>
                <a:spcPct val="100000"/>
              </a:lnSpc>
              <a:spcBef>
                <a:spcPts val="90"/>
              </a:spcBef>
            </a:pPr>
            <a:r>
              <a:rPr dirty="0" u="heavy" sz="20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  <a:hlinkClick r:id="rId2"/>
              </a:rPr>
              <a:t>www.geewhizeducation.com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11" name="object 11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6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2244" y="2139300"/>
            <a:ext cx="6396355" cy="60140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110"/>
              </a:spcBef>
            </a:pPr>
            <a:r>
              <a:rPr dirty="0" sz="1200">
                <a:latin typeface="Verdana"/>
                <a:cs typeface="Verdana"/>
              </a:rPr>
              <a:t>Agencies </a:t>
            </a:r>
            <a:r>
              <a:rPr dirty="0" sz="1200" spc="-5">
                <a:latin typeface="Verdana"/>
                <a:cs typeface="Verdana"/>
              </a:rPr>
              <a:t>across </a:t>
            </a:r>
            <a:r>
              <a:rPr dirty="0" sz="1200" spc="-10">
                <a:latin typeface="Verdana"/>
                <a:cs typeface="Verdana"/>
              </a:rPr>
              <a:t>the </a:t>
            </a:r>
            <a:r>
              <a:rPr dirty="0" sz="1200" spc="-5">
                <a:latin typeface="Verdana"/>
                <a:cs typeface="Verdana"/>
              </a:rPr>
              <a:t>country are </a:t>
            </a:r>
            <a:r>
              <a:rPr dirty="0" sz="1200">
                <a:latin typeface="Verdana"/>
                <a:cs typeface="Verdana"/>
              </a:rPr>
              <a:t>now </a:t>
            </a:r>
            <a:r>
              <a:rPr dirty="0" sz="1200" spc="-10">
                <a:latin typeface="Verdana"/>
                <a:cs typeface="Verdana"/>
              </a:rPr>
              <a:t>using </a:t>
            </a:r>
            <a:r>
              <a:rPr dirty="0" sz="1200">
                <a:latin typeface="Verdana"/>
                <a:cs typeface="Verdana"/>
              </a:rPr>
              <a:t>Gee </a:t>
            </a:r>
            <a:r>
              <a:rPr dirty="0" sz="1200" spc="-5">
                <a:latin typeface="Verdana"/>
                <a:cs typeface="Verdana"/>
              </a:rPr>
              <a:t>Whiz </a:t>
            </a:r>
            <a:r>
              <a:rPr dirty="0" sz="1200">
                <a:latin typeface="Verdana"/>
                <a:cs typeface="Verdana"/>
              </a:rPr>
              <a:t>as a </a:t>
            </a:r>
            <a:r>
              <a:rPr dirty="0" sz="1200" spc="-5" i="1">
                <a:latin typeface="Verdana"/>
                <a:cs typeface="Verdana"/>
              </a:rPr>
              <a:t>“</a:t>
            </a:r>
            <a:r>
              <a:rPr dirty="0" sz="1200" spc="-5">
                <a:latin typeface="Verdana"/>
                <a:cs typeface="Verdana"/>
              </a:rPr>
              <a:t>building block</a:t>
            </a:r>
            <a:r>
              <a:rPr dirty="0" sz="1200" spc="-5" i="1">
                <a:latin typeface="Verdana"/>
                <a:cs typeface="Verdana"/>
              </a:rPr>
              <a:t>” </a:t>
            </a:r>
            <a:r>
              <a:rPr dirty="0" sz="1200" spc="-5">
                <a:latin typeface="Verdana"/>
                <a:cs typeface="Verdana"/>
              </a:rPr>
              <a:t>for their  family child care cohorts or networks. Getting started </a:t>
            </a:r>
            <a:r>
              <a:rPr dirty="0" sz="1200">
                <a:latin typeface="Verdana"/>
                <a:cs typeface="Verdana"/>
              </a:rPr>
              <a:t>is </a:t>
            </a:r>
            <a:r>
              <a:rPr dirty="0" sz="1200" spc="-5">
                <a:latin typeface="Verdana"/>
                <a:cs typeface="Verdana"/>
              </a:rPr>
              <a:t>easy! </a:t>
            </a:r>
            <a:r>
              <a:rPr dirty="0" sz="1200" spc="-15">
                <a:latin typeface="Verdana"/>
                <a:cs typeface="Verdana"/>
              </a:rPr>
              <a:t>If </a:t>
            </a:r>
            <a:r>
              <a:rPr dirty="0" sz="1200" spc="-5">
                <a:latin typeface="Verdana"/>
                <a:cs typeface="Verdana"/>
              </a:rPr>
              <a:t>you are interested  </a:t>
            </a:r>
            <a:r>
              <a:rPr dirty="0" sz="1200">
                <a:latin typeface="Verdana"/>
                <a:cs typeface="Verdana"/>
              </a:rPr>
              <a:t>in </a:t>
            </a:r>
            <a:r>
              <a:rPr dirty="0" sz="1200" spc="-5">
                <a:latin typeface="Verdana"/>
                <a:cs typeface="Verdana"/>
              </a:rPr>
              <a:t>purchasing </a:t>
            </a:r>
            <a:r>
              <a:rPr dirty="0" sz="1200" spc="-10">
                <a:latin typeface="Verdana"/>
                <a:cs typeface="Verdana"/>
              </a:rPr>
              <a:t>Gee </a:t>
            </a:r>
            <a:r>
              <a:rPr dirty="0" sz="1200" spc="-5">
                <a:latin typeface="Verdana"/>
                <a:cs typeface="Verdana"/>
              </a:rPr>
              <a:t>Whiz for </a:t>
            </a:r>
            <a:r>
              <a:rPr dirty="0" sz="1200">
                <a:latin typeface="Verdana"/>
                <a:cs typeface="Verdana"/>
              </a:rPr>
              <a:t>your </a:t>
            </a:r>
            <a:r>
              <a:rPr dirty="0" sz="1200" spc="-5">
                <a:latin typeface="Verdana"/>
                <a:cs typeface="Verdana"/>
              </a:rPr>
              <a:t>family </a:t>
            </a:r>
            <a:r>
              <a:rPr dirty="0" sz="1200">
                <a:latin typeface="Verdana"/>
                <a:cs typeface="Verdana"/>
              </a:rPr>
              <a:t>child </a:t>
            </a:r>
            <a:r>
              <a:rPr dirty="0" sz="1200" spc="-5">
                <a:latin typeface="Verdana"/>
                <a:cs typeface="Verdana"/>
              </a:rPr>
              <a:t>care providers or simply </a:t>
            </a:r>
            <a:r>
              <a:rPr dirty="0" sz="1200">
                <a:latin typeface="Verdana"/>
                <a:cs typeface="Verdana"/>
              </a:rPr>
              <a:t>looking </a:t>
            </a:r>
            <a:r>
              <a:rPr dirty="0" sz="1200" spc="-10">
                <a:latin typeface="Verdana"/>
                <a:cs typeface="Verdana"/>
              </a:rPr>
              <a:t>for  </a:t>
            </a:r>
            <a:r>
              <a:rPr dirty="0" sz="1200" spc="-5">
                <a:latin typeface="Verdana"/>
                <a:cs typeface="Verdana"/>
              </a:rPr>
              <a:t>ways </a:t>
            </a:r>
            <a:r>
              <a:rPr dirty="0" sz="1200">
                <a:latin typeface="Verdana"/>
                <a:cs typeface="Verdana"/>
              </a:rPr>
              <a:t>to help new </a:t>
            </a:r>
            <a:r>
              <a:rPr dirty="0" sz="1200" spc="-5">
                <a:latin typeface="Verdana"/>
                <a:cs typeface="Verdana"/>
              </a:rPr>
              <a:t>providers </a:t>
            </a:r>
            <a:r>
              <a:rPr dirty="0" sz="1200" spc="-10">
                <a:latin typeface="Verdana"/>
                <a:cs typeface="Verdana"/>
              </a:rPr>
              <a:t>get </a:t>
            </a:r>
            <a:r>
              <a:rPr dirty="0" sz="1200" spc="-5">
                <a:latin typeface="Verdana"/>
                <a:cs typeface="Verdana"/>
              </a:rPr>
              <a:t>started </a:t>
            </a:r>
            <a:r>
              <a:rPr dirty="0" sz="1200">
                <a:latin typeface="Verdana"/>
                <a:cs typeface="Verdana"/>
              </a:rPr>
              <a:t>with the </a:t>
            </a:r>
            <a:r>
              <a:rPr dirty="0" sz="1200" spc="-5">
                <a:latin typeface="Verdana"/>
                <a:cs typeface="Verdana"/>
              </a:rPr>
              <a:t>curriculum, </a:t>
            </a:r>
            <a:r>
              <a:rPr dirty="0" sz="1200" spc="-15">
                <a:latin typeface="Verdana"/>
                <a:cs typeface="Verdana"/>
              </a:rPr>
              <a:t>we </a:t>
            </a:r>
            <a:r>
              <a:rPr dirty="0" sz="1200" spc="-5">
                <a:latin typeface="Verdana"/>
                <a:cs typeface="Verdana"/>
              </a:rPr>
              <a:t>are here </a:t>
            </a:r>
            <a:r>
              <a:rPr dirty="0" sz="1200">
                <a:latin typeface="Verdana"/>
                <a:cs typeface="Verdana"/>
              </a:rPr>
              <a:t>to</a:t>
            </a:r>
            <a:r>
              <a:rPr dirty="0" sz="1200" spc="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help!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dirty="0" u="heavy" sz="1200" spc="-3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How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to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Purchase Multiple</a:t>
            </a:r>
            <a:r>
              <a:rPr dirty="0" u="heavy" sz="1200" spc="-2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Subscriptions</a:t>
            </a:r>
            <a:endParaRPr sz="1200">
              <a:latin typeface="Verdana"/>
              <a:cs typeface="Verdana"/>
            </a:endParaRPr>
          </a:p>
          <a:p>
            <a:pPr marL="12700" marR="16510">
              <a:lnSpc>
                <a:spcPct val="88900"/>
              </a:lnSpc>
              <a:spcBef>
                <a:spcPts val="855"/>
              </a:spcBef>
            </a:pPr>
            <a:r>
              <a:rPr dirty="0" sz="1200">
                <a:latin typeface="Verdana"/>
                <a:cs typeface="Verdana"/>
              </a:rPr>
              <a:t>If </a:t>
            </a:r>
            <a:r>
              <a:rPr dirty="0" sz="1200" spc="-5">
                <a:latin typeface="Verdana"/>
                <a:cs typeface="Verdana"/>
              </a:rPr>
              <a:t>you are </a:t>
            </a:r>
            <a:r>
              <a:rPr dirty="0" sz="1200">
                <a:latin typeface="Verdana"/>
                <a:cs typeface="Verdana"/>
              </a:rPr>
              <a:t>interested </a:t>
            </a:r>
            <a:r>
              <a:rPr dirty="0" sz="1200" spc="10">
                <a:latin typeface="Verdana"/>
                <a:cs typeface="Verdana"/>
              </a:rPr>
              <a:t>in </a:t>
            </a:r>
            <a:r>
              <a:rPr dirty="0" sz="1200" spc="-5">
                <a:latin typeface="Verdana"/>
                <a:cs typeface="Verdana"/>
              </a:rPr>
              <a:t>establishing </a:t>
            </a:r>
            <a:r>
              <a:rPr dirty="0" sz="1200">
                <a:latin typeface="Verdana"/>
                <a:cs typeface="Verdana"/>
              </a:rPr>
              <a:t>a </a:t>
            </a:r>
            <a:r>
              <a:rPr dirty="0" sz="1200" spc="-10">
                <a:latin typeface="Verdana"/>
                <a:cs typeface="Verdana"/>
              </a:rPr>
              <a:t>cohort </a:t>
            </a:r>
            <a:r>
              <a:rPr dirty="0" sz="1200">
                <a:latin typeface="Verdana"/>
                <a:cs typeface="Verdana"/>
              </a:rPr>
              <a:t>and </a:t>
            </a:r>
            <a:r>
              <a:rPr dirty="0" sz="1200" spc="-5">
                <a:latin typeface="Verdana"/>
                <a:cs typeface="Verdana"/>
              </a:rPr>
              <a:t>purchasing multiple </a:t>
            </a:r>
            <a:r>
              <a:rPr dirty="0" sz="1200" spc="-10">
                <a:latin typeface="Verdana"/>
                <a:cs typeface="Verdana"/>
              </a:rPr>
              <a:t>subscriptions  </a:t>
            </a:r>
            <a:r>
              <a:rPr dirty="0" sz="1200" spc="-5">
                <a:latin typeface="Verdana"/>
                <a:cs typeface="Verdana"/>
              </a:rPr>
              <a:t>for providers, we are </a:t>
            </a:r>
            <a:r>
              <a:rPr dirty="0" sz="1200" spc="-10">
                <a:latin typeface="Verdana"/>
                <a:cs typeface="Verdana"/>
              </a:rPr>
              <a:t>here </a:t>
            </a:r>
            <a:r>
              <a:rPr dirty="0" sz="1200">
                <a:latin typeface="Verdana"/>
                <a:cs typeface="Verdana"/>
              </a:rPr>
              <a:t>to help! </a:t>
            </a:r>
            <a:r>
              <a:rPr dirty="0" sz="1200" spc="-10">
                <a:latin typeface="Verdana"/>
                <a:cs typeface="Verdana"/>
              </a:rPr>
              <a:t>Please </a:t>
            </a:r>
            <a:r>
              <a:rPr dirty="0" sz="1200">
                <a:latin typeface="Verdana"/>
                <a:cs typeface="Verdana"/>
              </a:rPr>
              <a:t>contact </a:t>
            </a:r>
            <a:r>
              <a:rPr dirty="0" sz="1200" spc="-5">
                <a:latin typeface="Verdana"/>
                <a:cs typeface="Verdana"/>
              </a:rPr>
              <a:t>Sherry Mayberry  (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3"/>
              </a:rPr>
              <a:t>smayberry@geewhizeducation.com</a:t>
            </a:r>
            <a:r>
              <a:rPr dirty="0" sz="1200" spc="-5">
                <a:latin typeface="Verdana"/>
                <a:cs typeface="Verdana"/>
                <a:hlinkClick r:id="rId3"/>
              </a:rPr>
              <a:t>) </a:t>
            </a:r>
            <a:r>
              <a:rPr dirty="0" sz="1200" spc="-5">
                <a:latin typeface="Verdana"/>
                <a:cs typeface="Verdana"/>
              </a:rPr>
              <a:t>with the following information </a:t>
            </a:r>
            <a:r>
              <a:rPr dirty="0" sz="1200">
                <a:latin typeface="Verdana"/>
                <a:cs typeface="Verdana"/>
              </a:rPr>
              <a:t>if </a:t>
            </a:r>
            <a:r>
              <a:rPr dirty="0" sz="1200" spc="-5">
                <a:latin typeface="Verdana"/>
                <a:cs typeface="Verdana"/>
              </a:rPr>
              <a:t>you would  </a:t>
            </a:r>
            <a:r>
              <a:rPr dirty="0" sz="1200">
                <a:latin typeface="Verdana"/>
                <a:cs typeface="Verdana"/>
              </a:rPr>
              <a:t>like a </a:t>
            </a:r>
            <a:r>
              <a:rPr dirty="0" sz="1200" spc="-5">
                <a:latin typeface="Verdana"/>
                <a:cs typeface="Verdana"/>
              </a:rPr>
              <a:t>price</a:t>
            </a:r>
            <a:r>
              <a:rPr dirty="0" sz="120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quote:</a:t>
            </a:r>
            <a:endParaRPr sz="1200">
              <a:latin typeface="Verdana"/>
              <a:cs typeface="Verdana"/>
            </a:endParaRPr>
          </a:p>
          <a:p>
            <a:pPr marL="241300" indent="-116205">
              <a:lnSpc>
                <a:spcPct val="100000"/>
              </a:lnSpc>
              <a:spcBef>
                <a:spcPts val="459"/>
              </a:spcBef>
              <a:buSzPct val="83333"/>
              <a:buFont typeface="Arial"/>
              <a:buChar char="•"/>
              <a:tabLst>
                <a:tab pos="241935" algn="l"/>
              </a:tabLst>
            </a:pPr>
            <a:r>
              <a:rPr dirty="0" sz="1200" spc="-5">
                <a:latin typeface="Verdana"/>
                <a:cs typeface="Verdana"/>
              </a:rPr>
              <a:t>Your </a:t>
            </a:r>
            <a:r>
              <a:rPr dirty="0" sz="1200">
                <a:latin typeface="Verdana"/>
                <a:cs typeface="Verdana"/>
              </a:rPr>
              <a:t>name &amp;</a:t>
            </a:r>
            <a:r>
              <a:rPr dirty="0" sz="1200" spc="-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title</a:t>
            </a:r>
            <a:endParaRPr sz="1200">
              <a:latin typeface="Verdana"/>
              <a:cs typeface="Verdana"/>
            </a:endParaRPr>
          </a:p>
          <a:p>
            <a:pPr marL="241300" indent="-116205">
              <a:lnSpc>
                <a:spcPct val="100000"/>
              </a:lnSpc>
              <a:spcBef>
                <a:spcPts val="140"/>
              </a:spcBef>
              <a:buSzPct val="83333"/>
              <a:buFont typeface="Arial"/>
              <a:buChar char="•"/>
              <a:tabLst>
                <a:tab pos="241935" algn="l"/>
              </a:tabLst>
            </a:pPr>
            <a:r>
              <a:rPr dirty="0" sz="1200" spc="-5">
                <a:latin typeface="Verdana"/>
                <a:cs typeface="Verdana"/>
              </a:rPr>
              <a:t>Agency</a:t>
            </a:r>
            <a:r>
              <a:rPr dirty="0" sz="1200" spc="1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name</a:t>
            </a:r>
            <a:endParaRPr sz="1200">
              <a:latin typeface="Verdana"/>
              <a:cs typeface="Verdana"/>
            </a:endParaRPr>
          </a:p>
          <a:p>
            <a:pPr marL="241300" indent="-116205">
              <a:lnSpc>
                <a:spcPct val="100000"/>
              </a:lnSpc>
              <a:spcBef>
                <a:spcPts val="145"/>
              </a:spcBef>
              <a:buSzPct val="83333"/>
              <a:buFont typeface="Arial"/>
              <a:buChar char="•"/>
              <a:tabLst>
                <a:tab pos="241935" algn="l"/>
              </a:tabLst>
            </a:pPr>
            <a:r>
              <a:rPr dirty="0" sz="1200" spc="-5">
                <a:latin typeface="Verdana"/>
                <a:cs typeface="Verdana"/>
              </a:rPr>
              <a:t>Number of quarterly or yearly </a:t>
            </a:r>
            <a:r>
              <a:rPr dirty="0" sz="1200" spc="-10">
                <a:latin typeface="Verdana"/>
                <a:cs typeface="Verdana"/>
              </a:rPr>
              <a:t>subscriptions </a:t>
            </a:r>
            <a:r>
              <a:rPr dirty="0" sz="1200" spc="-5">
                <a:latin typeface="Verdana"/>
                <a:cs typeface="Verdana"/>
              </a:rPr>
              <a:t>you </a:t>
            </a:r>
            <a:r>
              <a:rPr dirty="0" sz="1200" spc="-10">
                <a:latin typeface="Verdana"/>
                <a:cs typeface="Verdana"/>
              </a:rPr>
              <a:t>would </a:t>
            </a:r>
            <a:r>
              <a:rPr dirty="0" sz="1200">
                <a:latin typeface="Verdana"/>
                <a:cs typeface="Verdana"/>
              </a:rPr>
              <a:t>like to</a:t>
            </a:r>
            <a:r>
              <a:rPr dirty="0" sz="1200" spc="120">
                <a:latin typeface="Verdana"/>
                <a:cs typeface="Verdana"/>
              </a:rPr>
              <a:t> </a:t>
            </a:r>
            <a:r>
              <a:rPr dirty="0" sz="1200" spc="-5">
                <a:latin typeface="Verdana"/>
                <a:cs typeface="Verdana"/>
              </a:rPr>
              <a:t>purchase</a:t>
            </a:r>
            <a:endParaRPr sz="1200">
              <a:latin typeface="Verdana"/>
              <a:cs typeface="Verdana"/>
            </a:endParaRPr>
          </a:p>
          <a:p>
            <a:pPr marL="241300" indent="-116205">
              <a:lnSpc>
                <a:spcPct val="100000"/>
              </a:lnSpc>
              <a:spcBef>
                <a:spcPts val="145"/>
              </a:spcBef>
              <a:buSzPct val="83333"/>
              <a:buFont typeface="Arial"/>
              <a:buChar char="•"/>
              <a:tabLst>
                <a:tab pos="241935" algn="l"/>
              </a:tabLst>
            </a:pPr>
            <a:r>
              <a:rPr dirty="0" sz="1200">
                <a:latin typeface="Verdana"/>
                <a:cs typeface="Verdana"/>
              </a:rPr>
              <a:t>Date </a:t>
            </a:r>
            <a:r>
              <a:rPr dirty="0" sz="1200" spc="-5">
                <a:latin typeface="Verdana"/>
                <a:cs typeface="Verdana"/>
              </a:rPr>
              <a:t>you </a:t>
            </a:r>
            <a:r>
              <a:rPr dirty="0" sz="1200" spc="-10">
                <a:latin typeface="Verdana"/>
                <a:cs typeface="Verdana"/>
              </a:rPr>
              <a:t>would </a:t>
            </a:r>
            <a:r>
              <a:rPr dirty="0" sz="1200">
                <a:latin typeface="Verdana"/>
                <a:cs typeface="Verdana"/>
              </a:rPr>
              <a:t>like </a:t>
            </a:r>
            <a:r>
              <a:rPr dirty="0" sz="1200" spc="-5">
                <a:latin typeface="Verdana"/>
                <a:cs typeface="Verdana"/>
              </a:rPr>
              <a:t>subscriptions </a:t>
            </a:r>
            <a:r>
              <a:rPr dirty="0" sz="1200">
                <a:latin typeface="Verdana"/>
                <a:cs typeface="Verdana"/>
              </a:rPr>
              <a:t>to </a:t>
            </a:r>
            <a:r>
              <a:rPr dirty="0" sz="1200" spc="-10">
                <a:latin typeface="Verdana"/>
                <a:cs typeface="Verdana"/>
              </a:rPr>
              <a:t>begin </a:t>
            </a:r>
            <a:r>
              <a:rPr dirty="0" sz="1200">
                <a:latin typeface="Verdana"/>
                <a:cs typeface="Verdana"/>
              </a:rPr>
              <a:t>and</a:t>
            </a:r>
            <a:r>
              <a:rPr dirty="0" sz="1200" spc="-15">
                <a:latin typeface="Verdana"/>
                <a:cs typeface="Verdana"/>
              </a:rPr>
              <a:t> </a:t>
            </a:r>
            <a:r>
              <a:rPr dirty="0" sz="1200">
                <a:latin typeface="Verdana"/>
                <a:cs typeface="Verdana"/>
              </a:rPr>
              <a:t>end</a:t>
            </a:r>
            <a:endParaRPr sz="1200">
              <a:latin typeface="Verdana"/>
              <a:cs typeface="Verdana"/>
            </a:endParaRPr>
          </a:p>
          <a:p>
            <a:pPr marL="12700" marR="318770">
              <a:lnSpc>
                <a:spcPct val="88900"/>
              </a:lnSpc>
              <a:spcBef>
                <a:spcPts val="810"/>
              </a:spcBef>
            </a:pPr>
            <a:r>
              <a:rPr dirty="0" sz="1200" spc="-5">
                <a:latin typeface="Verdana"/>
                <a:cs typeface="Verdana"/>
              </a:rPr>
              <a:t>When you are ready </a:t>
            </a:r>
            <a:r>
              <a:rPr dirty="0" sz="1200">
                <a:latin typeface="Verdana"/>
                <a:cs typeface="Verdana"/>
              </a:rPr>
              <a:t>to </a:t>
            </a:r>
            <a:r>
              <a:rPr dirty="0" sz="1200" spc="-5">
                <a:latin typeface="Verdana"/>
                <a:cs typeface="Verdana"/>
              </a:rPr>
              <a:t>purchase, Sherry </a:t>
            </a:r>
            <a:r>
              <a:rPr dirty="0" sz="1200" spc="-10">
                <a:latin typeface="Verdana"/>
                <a:cs typeface="Verdana"/>
              </a:rPr>
              <a:t>will </a:t>
            </a:r>
            <a:r>
              <a:rPr dirty="0" sz="1200">
                <a:latin typeface="Verdana"/>
                <a:cs typeface="Verdana"/>
              </a:rPr>
              <a:t>also need a </a:t>
            </a:r>
            <a:r>
              <a:rPr dirty="0" sz="1200" spc="-5">
                <a:latin typeface="Verdana"/>
                <a:cs typeface="Verdana"/>
              </a:rPr>
              <a:t>complete </a:t>
            </a:r>
            <a:r>
              <a:rPr dirty="0" sz="1200">
                <a:latin typeface="Verdana"/>
                <a:cs typeface="Verdana"/>
              </a:rPr>
              <a:t>list </a:t>
            </a:r>
            <a:r>
              <a:rPr dirty="0" sz="1200" spc="-20">
                <a:latin typeface="Verdana"/>
                <a:cs typeface="Verdana"/>
              </a:rPr>
              <a:t>of </a:t>
            </a:r>
            <a:r>
              <a:rPr dirty="0" sz="1200" spc="-10">
                <a:latin typeface="Verdana"/>
                <a:cs typeface="Verdana"/>
              </a:rPr>
              <a:t>all  </a:t>
            </a:r>
            <a:r>
              <a:rPr dirty="0" sz="1200" spc="-5">
                <a:latin typeface="Verdana"/>
                <a:cs typeface="Verdana"/>
              </a:rPr>
              <a:t>providers that includes their full name </a:t>
            </a:r>
            <a:r>
              <a:rPr dirty="0" sz="1200" spc="-10">
                <a:latin typeface="Verdana"/>
                <a:cs typeface="Verdana"/>
              </a:rPr>
              <a:t>and </a:t>
            </a:r>
            <a:r>
              <a:rPr dirty="0" sz="1200" spc="-5">
                <a:latin typeface="Verdana"/>
                <a:cs typeface="Verdana"/>
              </a:rPr>
              <a:t>email address. This information </a:t>
            </a:r>
            <a:r>
              <a:rPr dirty="0" sz="1200" spc="10">
                <a:latin typeface="Verdana"/>
                <a:cs typeface="Verdana"/>
              </a:rPr>
              <a:t>is  </a:t>
            </a:r>
            <a:r>
              <a:rPr dirty="0" sz="1200">
                <a:latin typeface="Verdana"/>
                <a:cs typeface="Verdana"/>
              </a:rPr>
              <a:t>required </a:t>
            </a:r>
            <a:r>
              <a:rPr dirty="0" sz="1200" spc="10">
                <a:latin typeface="Verdana"/>
                <a:cs typeface="Verdana"/>
              </a:rPr>
              <a:t>in </a:t>
            </a:r>
            <a:r>
              <a:rPr dirty="0" sz="1200" spc="-5">
                <a:latin typeface="Verdana"/>
                <a:cs typeface="Verdana"/>
              </a:rPr>
              <a:t>order </a:t>
            </a:r>
            <a:r>
              <a:rPr dirty="0" sz="1200">
                <a:latin typeface="Verdana"/>
                <a:cs typeface="Verdana"/>
              </a:rPr>
              <a:t>to set up </a:t>
            </a:r>
            <a:r>
              <a:rPr dirty="0" sz="1200" spc="-10">
                <a:latin typeface="Verdana"/>
                <a:cs typeface="Verdana"/>
              </a:rPr>
              <a:t>each </a:t>
            </a:r>
            <a:r>
              <a:rPr dirty="0" sz="1200" spc="-5">
                <a:latin typeface="Verdana"/>
                <a:cs typeface="Verdana"/>
              </a:rPr>
              <a:t>provider</a:t>
            </a:r>
            <a:r>
              <a:rPr dirty="0" sz="1200" spc="-5" i="1">
                <a:latin typeface="Verdana"/>
                <a:cs typeface="Verdana"/>
              </a:rPr>
              <a:t>’</a:t>
            </a:r>
            <a:r>
              <a:rPr dirty="0" sz="1200" spc="-5">
                <a:latin typeface="Verdana"/>
                <a:cs typeface="Verdana"/>
              </a:rPr>
              <a:t>s </a:t>
            </a:r>
            <a:r>
              <a:rPr dirty="0" sz="1200">
                <a:latin typeface="Verdana"/>
                <a:cs typeface="Verdana"/>
              </a:rPr>
              <a:t>account. </a:t>
            </a:r>
            <a:r>
              <a:rPr dirty="0" sz="1200" spc="-5">
                <a:latin typeface="Verdana"/>
                <a:cs typeface="Verdana"/>
              </a:rPr>
              <a:t>You </a:t>
            </a:r>
            <a:r>
              <a:rPr dirty="0" sz="1200">
                <a:latin typeface="Verdana"/>
                <a:cs typeface="Verdana"/>
              </a:rPr>
              <a:t>can </a:t>
            </a:r>
            <a:r>
              <a:rPr dirty="0" sz="1200" spc="-5">
                <a:latin typeface="Verdana"/>
                <a:cs typeface="Verdana"/>
              </a:rPr>
              <a:t>either </a:t>
            </a:r>
            <a:r>
              <a:rPr dirty="0" sz="1200" spc="-10">
                <a:latin typeface="Verdana"/>
                <a:cs typeface="Verdana"/>
              </a:rPr>
              <a:t>pay </a:t>
            </a:r>
            <a:r>
              <a:rPr dirty="0" sz="1200" spc="-5">
                <a:latin typeface="Verdana"/>
                <a:cs typeface="Verdana"/>
              </a:rPr>
              <a:t>with </a:t>
            </a:r>
            <a:r>
              <a:rPr dirty="0" sz="1200" spc="-15">
                <a:latin typeface="Verdana"/>
                <a:cs typeface="Verdana"/>
              </a:rPr>
              <a:t>an  </a:t>
            </a:r>
            <a:r>
              <a:rPr dirty="0" sz="1200">
                <a:latin typeface="Verdana"/>
                <a:cs typeface="Verdana"/>
              </a:rPr>
              <a:t>agency </a:t>
            </a:r>
            <a:r>
              <a:rPr dirty="0" sz="1200" spc="-5">
                <a:latin typeface="Verdana"/>
                <a:cs typeface="Verdana"/>
              </a:rPr>
              <a:t>credit card or </a:t>
            </a:r>
            <a:r>
              <a:rPr dirty="0" sz="1200">
                <a:latin typeface="Verdana"/>
                <a:cs typeface="Verdana"/>
              </a:rPr>
              <a:t>send a </a:t>
            </a:r>
            <a:r>
              <a:rPr dirty="0" sz="1200" spc="-5">
                <a:latin typeface="Verdana"/>
                <a:cs typeface="Verdana"/>
              </a:rPr>
              <a:t>check </a:t>
            </a:r>
            <a:r>
              <a:rPr dirty="0" sz="1200">
                <a:latin typeface="Verdana"/>
                <a:cs typeface="Verdana"/>
              </a:rPr>
              <a:t>to</a:t>
            </a:r>
            <a:r>
              <a:rPr dirty="0" sz="1200" spc="-5">
                <a:latin typeface="Verdana"/>
                <a:cs typeface="Verdana"/>
              </a:rPr>
              <a:t> </a:t>
            </a:r>
            <a:r>
              <a:rPr dirty="0" sz="1200" spc="-10">
                <a:latin typeface="Verdana"/>
                <a:cs typeface="Verdana"/>
              </a:rPr>
              <a:t>us.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u="heavy" sz="1200" spc="-3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Helping </a:t>
            </a:r>
            <a:r>
              <a:rPr dirty="0" u="heavy" sz="12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New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Providers Get </a:t>
            </a:r>
            <a:r>
              <a:rPr dirty="0" u="heavy" sz="1200" spc="-1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Started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with Gee</a:t>
            </a:r>
            <a:r>
              <a:rPr dirty="0" u="heavy" sz="1200" spc="3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Whiz</a:t>
            </a:r>
            <a:r>
              <a:rPr dirty="0" sz="1200" b="1">
                <a:latin typeface="Verdana"/>
                <a:cs typeface="Verdana"/>
              </a:rPr>
              <a:t>:</a:t>
            </a:r>
            <a:endParaRPr sz="1200">
              <a:latin typeface="Verdana"/>
              <a:cs typeface="Verdana"/>
            </a:endParaRPr>
          </a:p>
          <a:p>
            <a:pPr marL="12700" marR="272415">
              <a:lnSpc>
                <a:spcPct val="88900"/>
              </a:lnSpc>
              <a:spcBef>
                <a:spcPts val="620"/>
              </a:spcBef>
            </a:pPr>
            <a:r>
              <a:rPr dirty="0" sz="1200">
                <a:latin typeface="Verdana"/>
                <a:cs typeface="Verdana"/>
              </a:rPr>
              <a:t>Simply </a:t>
            </a:r>
            <a:r>
              <a:rPr dirty="0" sz="1200" spc="-10">
                <a:latin typeface="Verdana"/>
                <a:cs typeface="Verdana"/>
              </a:rPr>
              <a:t>share </a:t>
            </a:r>
            <a:r>
              <a:rPr dirty="0" sz="1200" spc="-5">
                <a:latin typeface="Verdana"/>
                <a:cs typeface="Verdana"/>
              </a:rPr>
              <a:t>this document with </a:t>
            </a:r>
            <a:r>
              <a:rPr dirty="0" sz="1200">
                <a:latin typeface="Verdana"/>
                <a:cs typeface="Verdana"/>
              </a:rPr>
              <a:t>new </a:t>
            </a:r>
            <a:r>
              <a:rPr dirty="0" sz="1200" spc="-5">
                <a:latin typeface="Verdana"/>
                <a:cs typeface="Verdana"/>
              </a:rPr>
              <a:t>providers. </a:t>
            </a:r>
            <a:r>
              <a:rPr dirty="0" sz="1200" spc="-15">
                <a:latin typeface="Verdana"/>
                <a:cs typeface="Verdana"/>
              </a:rPr>
              <a:t>It </a:t>
            </a:r>
            <a:r>
              <a:rPr dirty="0" sz="1200">
                <a:latin typeface="Verdana"/>
                <a:cs typeface="Verdana"/>
              </a:rPr>
              <a:t>includes </a:t>
            </a:r>
            <a:r>
              <a:rPr dirty="0" sz="1200" spc="-5">
                <a:latin typeface="Verdana"/>
                <a:cs typeface="Verdana"/>
              </a:rPr>
              <a:t>screenshots </a:t>
            </a:r>
            <a:r>
              <a:rPr dirty="0" sz="1200">
                <a:latin typeface="Verdana"/>
                <a:cs typeface="Verdana"/>
              </a:rPr>
              <a:t>to </a:t>
            </a:r>
            <a:r>
              <a:rPr dirty="0" sz="1200" spc="-5">
                <a:latin typeface="Verdana"/>
                <a:cs typeface="Verdana"/>
              </a:rPr>
              <a:t>help  </a:t>
            </a:r>
            <a:r>
              <a:rPr dirty="0" sz="1200">
                <a:latin typeface="Verdana"/>
                <a:cs typeface="Verdana"/>
              </a:rPr>
              <a:t>them learn </a:t>
            </a:r>
            <a:r>
              <a:rPr dirty="0" sz="1200" spc="-5">
                <a:latin typeface="Verdana"/>
                <a:cs typeface="Verdana"/>
              </a:rPr>
              <a:t>how </a:t>
            </a:r>
            <a:r>
              <a:rPr dirty="0" sz="1200">
                <a:latin typeface="Verdana"/>
                <a:cs typeface="Verdana"/>
              </a:rPr>
              <a:t>to </a:t>
            </a:r>
            <a:r>
              <a:rPr dirty="0" sz="1200" spc="5">
                <a:latin typeface="Verdana"/>
                <a:cs typeface="Verdana"/>
              </a:rPr>
              <a:t>log </a:t>
            </a:r>
            <a:r>
              <a:rPr dirty="0" sz="1200" spc="10">
                <a:latin typeface="Verdana"/>
                <a:cs typeface="Verdana"/>
              </a:rPr>
              <a:t>in, </a:t>
            </a:r>
            <a:r>
              <a:rPr dirty="0" sz="1200" spc="-5">
                <a:latin typeface="Verdana"/>
                <a:cs typeface="Verdana"/>
              </a:rPr>
              <a:t>access </a:t>
            </a:r>
            <a:r>
              <a:rPr dirty="0" sz="1200">
                <a:latin typeface="Verdana"/>
                <a:cs typeface="Verdana"/>
              </a:rPr>
              <a:t>and </a:t>
            </a:r>
            <a:r>
              <a:rPr dirty="0" sz="1200" spc="-5">
                <a:latin typeface="Verdana"/>
                <a:cs typeface="Verdana"/>
              </a:rPr>
              <a:t>download the monthly </a:t>
            </a:r>
            <a:r>
              <a:rPr dirty="0" sz="1200">
                <a:latin typeface="Verdana"/>
                <a:cs typeface="Verdana"/>
              </a:rPr>
              <a:t>unit </a:t>
            </a:r>
            <a:r>
              <a:rPr dirty="0" sz="1200" spc="-5">
                <a:latin typeface="Verdana"/>
                <a:cs typeface="Verdana"/>
              </a:rPr>
              <a:t>files: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4"/>
              </a:rPr>
              <a:t>https:// </a:t>
            </a:r>
            <a:r>
              <a:rPr dirty="0" sz="1200" spc="-5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4"/>
              </a:rPr>
              <a:t>geewhizeducation.com/wp-content/uploads/2020/10/ </a:t>
            </a:r>
            <a:r>
              <a:rPr dirty="0" sz="1200" spc="-5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4"/>
              </a:rPr>
              <a:t>howtoaccesstheGeeWhizcurriculum2020.pdf</a:t>
            </a:r>
            <a:endParaRPr sz="12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15"/>
              </a:spcBef>
            </a:pPr>
            <a:r>
              <a:rPr dirty="0" u="heavy" sz="1200" spc="-30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Learning about </a:t>
            </a:r>
            <a:r>
              <a:rPr dirty="0" u="heavy" sz="1200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Gee </a:t>
            </a:r>
            <a:r>
              <a:rPr dirty="0" u="heavy" sz="1200" spc="-5" b="1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Whiz Webinar:</a:t>
            </a:r>
            <a:endParaRPr sz="1200">
              <a:latin typeface="Verdana"/>
              <a:cs typeface="Verdana"/>
            </a:endParaRPr>
          </a:p>
          <a:p>
            <a:pPr marL="12700" marR="34290">
              <a:lnSpc>
                <a:spcPct val="89200"/>
              </a:lnSpc>
              <a:spcBef>
                <a:spcPts val="805"/>
              </a:spcBef>
            </a:pPr>
            <a:r>
              <a:rPr dirty="0" sz="1200" spc="-5">
                <a:latin typeface="Verdana"/>
                <a:cs typeface="Verdana"/>
              </a:rPr>
              <a:t>Invite </a:t>
            </a:r>
            <a:r>
              <a:rPr dirty="0" sz="1200" spc="-10">
                <a:latin typeface="Verdana"/>
                <a:cs typeface="Verdana"/>
              </a:rPr>
              <a:t>all new </a:t>
            </a:r>
            <a:r>
              <a:rPr dirty="0" sz="1200" spc="-5">
                <a:latin typeface="Verdana"/>
                <a:cs typeface="Verdana"/>
              </a:rPr>
              <a:t>providers </a:t>
            </a:r>
            <a:r>
              <a:rPr dirty="0" sz="1200">
                <a:latin typeface="Verdana"/>
                <a:cs typeface="Verdana"/>
              </a:rPr>
              <a:t>to </a:t>
            </a:r>
            <a:r>
              <a:rPr dirty="0" sz="1200" spc="-5">
                <a:latin typeface="Verdana"/>
                <a:cs typeface="Verdana"/>
              </a:rPr>
              <a:t>watch </a:t>
            </a:r>
            <a:r>
              <a:rPr dirty="0" sz="1200">
                <a:latin typeface="Verdana"/>
                <a:cs typeface="Verdana"/>
              </a:rPr>
              <a:t>this </a:t>
            </a:r>
            <a:r>
              <a:rPr dirty="0" sz="1200" spc="-10">
                <a:latin typeface="Verdana"/>
                <a:cs typeface="Verdana"/>
              </a:rPr>
              <a:t>recorded </a:t>
            </a:r>
            <a:r>
              <a:rPr dirty="0" sz="1200">
                <a:latin typeface="Verdana"/>
                <a:cs typeface="Verdana"/>
              </a:rPr>
              <a:t>webinar </a:t>
            </a:r>
            <a:r>
              <a:rPr dirty="0" sz="1200" spc="-10">
                <a:latin typeface="Verdana"/>
                <a:cs typeface="Verdana"/>
              </a:rPr>
              <a:t>about </a:t>
            </a:r>
            <a:r>
              <a:rPr dirty="0" sz="1200" spc="-5">
                <a:latin typeface="Verdana"/>
                <a:cs typeface="Verdana"/>
              </a:rPr>
              <a:t>how </a:t>
            </a:r>
            <a:r>
              <a:rPr dirty="0" sz="1200">
                <a:latin typeface="Verdana"/>
                <a:cs typeface="Verdana"/>
              </a:rPr>
              <a:t>to </a:t>
            </a:r>
            <a:r>
              <a:rPr dirty="0" sz="1200" spc="-10">
                <a:latin typeface="Verdana"/>
                <a:cs typeface="Verdana"/>
              </a:rPr>
              <a:t>use </a:t>
            </a:r>
            <a:r>
              <a:rPr dirty="0" sz="1200" spc="-5">
                <a:latin typeface="Verdana"/>
                <a:cs typeface="Verdana"/>
              </a:rPr>
              <a:t>the  </a:t>
            </a:r>
            <a:r>
              <a:rPr dirty="0" sz="1200">
                <a:latin typeface="Verdana"/>
                <a:cs typeface="Verdana"/>
              </a:rPr>
              <a:t>curriculum. </a:t>
            </a:r>
            <a:r>
              <a:rPr dirty="0" sz="1200" spc="-10">
                <a:latin typeface="Verdana"/>
                <a:cs typeface="Verdana"/>
              </a:rPr>
              <a:t>We </a:t>
            </a:r>
            <a:r>
              <a:rPr dirty="0" sz="1200">
                <a:latin typeface="Verdana"/>
                <a:cs typeface="Verdana"/>
              </a:rPr>
              <a:t>also </a:t>
            </a:r>
            <a:r>
              <a:rPr dirty="0" sz="1200" spc="-5">
                <a:latin typeface="Verdana"/>
                <a:cs typeface="Verdana"/>
              </a:rPr>
              <a:t>offer this webinar live </a:t>
            </a:r>
            <a:r>
              <a:rPr dirty="0" sz="1200">
                <a:latin typeface="Verdana"/>
                <a:cs typeface="Verdana"/>
              </a:rPr>
              <a:t>at </a:t>
            </a:r>
            <a:r>
              <a:rPr dirty="0" sz="1200" spc="-5">
                <a:latin typeface="Verdana"/>
                <a:cs typeface="Verdana"/>
              </a:rPr>
              <a:t>many </a:t>
            </a:r>
            <a:r>
              <a:rPr dirty="0" sz="1200">
                <a:latin typeface="Verdana"/>
                <a:cs typeface="Verdana"/>
              </a:rPr>
              <a:t>times </a:t>
            </a:r>
            <a:r>
              <a:rPr dirty="0" sz="1200" spc="-5">
                <a:latin typeface="Verdana"/>
                <a:cs typeface="Verdana"/>
              </a:rPr>
              <a:t>during the year.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5"/>
              </a:rPr>
              <a:t>https:// </a:t>
            </a:r>
            <a:r>
              <a:rPr dirty="0" sz="1200" spc="-5">
                <a:solidFill>
                  <a:srgbClr val="085295"/>
                </a:solidFill>
                <a:latin typeface="Verdana"/>
                <a:cs typeface="Verdana"/>
              </a:rPr>
              <a:t> </a:t>
            </a:r>
            <a:r>
              <a:rPr dirty="0" u="sng" sz="1200" spc="-5">
                <a:solidFill>
                  <a:srgbClr val="085295"/>
                </a:solidFill>
                <a:uFill>
                  <a:solidFill>
                    <a:srgbClr val="085295"/>
                  </a:solidFill>
                </a:uFill>
                <a:latin typeface="Verdana"/>
                <a:cs typeface="Verdana"/>
                <a:hlinkClick r:id="rId5"/>
              </a:rPr>
              <a:t>www.youtube.com/watch?v=oYdgBXWutvo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564" y="862660"/>
            <a:ext cx="6863080" cy="838835"/>
          </a:xfrm>
          <a:prstGeom prst="rect"/>
          <a:solidFill>
            <a:srgbClr val="5C33CF"/>
          </a:solidFill>
        </p:spPr>
        <p:txBody>
          <a:bodyPr wrap="square" lIns="0" tIns="15367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1210"/>
              </a:spcBef>
            </a:pPr>
            <a:r>
              <a:rPr dirty="0" sz="3400" spc="10">
                <a:latin typeface="Arial"/>
                <a:cs typeface="Arial"/>
              </a:rPr>
              <a:t>Individualization</a:t>
            </a:r>
            <a:r>
              <a:rPr dirty="0" sz="3400" spc="-5">
                <a:latin typeface="Arial"/>
                <a:cs typeface="Arial"/>
              </a:rPr>
              <a:t> </a:t>
            </a:r>
            <a:r>
              <a:rPr dirty="0" sz="3400" spc="25">
                <a:latin typeface="Arial"/>
                <a:cs typeface="Arial"/>
              </a:rPr>
              <a:t>Web</a:t>
            </a:r>
            <a:endParaRPr sz="34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57212" y="1772411"/>
          <a:ext cx="6860540" cy="7801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2695"/>
                <a:gridCol w="4333239"/>
              </a:tblGrid>
              <a:tr h="1333753">
                <a:tc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-15">
                          <a:latin typeface="Arial"/>
                          <a:cs typeface="Arial"/>
                        </a:rPr>
                        <a:t>Child’s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Name: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38100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dirty="0" sz="1000" spc="-15">
                          <a:latin typeface="Arial"/>
                          <a:cs typeface="Arial"/>
                        </a:rPr>
                        <a:t>Child’s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Interest </a:t>
                      </a:r>
                      <a:r>
                        <a:rPr dirty="0" sz="1000" spc="25">
                          <a:latin typeface="Arial"/>
                          <a:cs typeface="Arial"/>
                        </a:rPr>
                        <a:t>or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Area </a:t>
                      </a:r>
                      <a:r>
                        <a:rPr dirty="0" sz="1000" spc="3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45">
                          <a:latin typeface="Arial"/>
                          <a:cs typeface="Arial"/>
                        </a:rPr>
                        <a:t>Focus: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000" spc="25">
                          <a:latin typeface="Arial"/>
                          <a:cs typeface="Arial"/>
                        </a:rPr>
                        <a:t>Monthly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Unit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Title </a:t>
                      </a:r>
                      <a:r>
                        <a:rPr dirty="0" sz="1000" spc="135"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Topics: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All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About 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Me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46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000" spc="30">
                          <a:latin typeface="Arial"/>
                          <a:cs typeface="Arial"/>
                        </a:rPr>
                        <a:t>My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Name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Makes 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Me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Special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 marL="37465" marR="2632710">
                        <a:lnSpc>
                          <a:spcPts val="1870"/>
                        </a:lnSpc>
                        <a:spcBef>
                          <a:spcPts val="175"/>
                        </a:spcBef>
                      </a:pPr>
                      <a:r>
                        <a:rPr dirty="0" sz="1000" spc="-10"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Am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Unique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in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Many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Ways  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My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Feelings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Make </a:t>
                      </a:r>
                      <a:r>
                        <a:rPr dirty="0" sz="1000" spc="20">
                          <a:latin typeface="Arial"/>
                          <a:cs typeface="Arial"/>
                        </a:rPr>
                        <a:t>Me</a:t>
                      </a:r>
                      <a:r>
                        <a:rPr dirty="0" sz="10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30">
                          <a:latin typeface="Arial"/>
                          <a:cs typeface="Arial"/>
                        </a:rPr>
                        <a:t>Special  </a:t>
                      </a:r>
                      <a:r>
                        <a:rPr dirty="0" sz="1000" spc="-10"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000" spc="-50">
                          <a:latin typeface="Arial"/>
                          <a:cs typeface="Arial"/>
                        </a:rPr>
                        <a:t>Can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Do 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Many </a:t>
                      </a:r>
                      <a:r>
                        <a:rPr dirty="0" sz="1000" spc="-20">
                          <a:latin typeface="Arial"/>
                          <a:cs typeface="Arial"/>
                        </a:rPr>
                        <a:t>Things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286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519553"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5459095" algn="l"/>
                        </a:tabLst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Child </a:t>
                      </a:r>
                      <a:r>
                        <a:rPr dirty="0" sz="1000" spc="-40">
                          <a:latin typeface="Arial"/>
                          <a:cs typeface="Arial"/>
                        </a:rPr>
                        <a:t>Response </a:t>
                      </a:r>
                      <a:r>
                        <a:rPr dirty="0" sz="1000" spc="40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000" spc="10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000" spc="-5">
                          <a:latin typeface="Arial"/>
                          <a:cs typeface="Arial"/>
                        </a:rPr>
                        <a:t>Question </a:t>
                      </a:r>
                      <a:r>
                        <a:rPr dirty="0" sz="1000" spc="70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What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would 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you like </a:t>
                      </a:r>
                      <a:r>
                        <a:rPr dirty="0" sz="1000" spc="3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0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15">
                          <a:latin typeface="Arial"/>
                          <a:cs typeface="Arial"/>
                        </a:rPr>
                        <a:t>learn</a:t>
                      </a:r>
                      <a:r>
                        <a:rPr dirty="0" sz="10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15">
                          <a:latin typeface="Arial"/>
                          <a:cs typeface="Arial"/>
                        </a:rPr>
                        <a:t>about</a:t>
                      </a:r>
                      <a:r>
                        <a:rPr dirty="0" u="sng" sz="1000" spc="15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	</a:t>
                      </a:r>
                      <a:r>
                        <a:rPr dirty="0" sz="1000" spc="-105">
                          <a:latin typeface="Arial"/>
                          <a:cs typeface="Arial"/>
                        </a:rPr>
                        <a:t>?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13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63192"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dirty="0" sz="1000" spc="-5">
                          <a:latin typeface="Arial"/>
                          <a:cs typeface="Arial"/>
                        </a:rPr>
                        <a:t>Activities</a:t>
                      </a:r>
                      <a:r>
                        <a:rPr dirty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00" spc="-25">
                          <a:latin typeface="Arial"/>
                          <a:cs typeface="Arial"/>
                        </a:rPr>
                        <a:t>Planned: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349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275446">
                <a:tc gridSpan="2">
                  <a:txBody>
                    <a:bodyPr/>
                    <a:lstStyle/>
                    <a:p>
                      <a:pPr marL="3810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dirty="0" sz="1000" spc="-15">
                          <a:latin typeface="Arial"/>
                          <a:cs typeface="Arial"/>
                        </a:rPr>
                        <a:t>Reflection: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24765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5371338" y="1883029"/>
            <a:ext cx="1172387" cy="1097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042541" y="545338"/>
            <a:ext cx="344551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spc="-5" b="1">
                <a:latin typeface="Verdana"/>
                <a:cs typeface="Verdana"/>
              </a:rPr>
              <a:t>Sample Individualization</a:t>
            </a:r>
            <a:r>
              <a:rPr dirty="0" sz="1600" spc="-50" b="1">
                <a:latin typeface="Verdana"/>
                <a:cs typeface="Verdana"/>
              </a:rPr>
              <a:t> </a:t>
            </a:r>
            <a:r>
              <a:rPr dirty="0" sz="1600" b="1">
                <a:latin typeface="Verdana"/>
                <a:cs typeface="Verdana"/>
              </a:rPr>
              <a:t>Web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pc="5"/>
              <a:t>© </a:t>
            </a:r>
            <a:r>
              <a:rPr dirty="0" spc="-5"/>
              <a:t>2021, Gee Whiz </a:t>
            </a:r>
            <a:r>
              <a:rPr dirty="0"/>
              <a:t>Education,</a:t>
            </a:r>
            <a:r>
              <a:rPr dirty="0" spc="-80"/>
              <a:t> </a:t>
            </a:r>
            <a:r>
              <a:rPr dirty="0" spc="5"/>
              <a:t>LLC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055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8" name="object 8"/>
          <p:cNvSpPr txBox="1"/>
          <p:nvPr/>
        </p:nvSpPr>
        <p:spPr>
          <a:xfrm>
            <a:off x="5759577" y="9657080"/>
            <a:ext cx="1523365" cy="153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5"/>
              </a:lnSpc>
            </a:pPr>
            <a:r>
              <a:rPr dirty="0" sz="1000" spc="-5">
                <a:latin typeface="Calibri"/>
                <a:cs typeface="Calibri"/>
                <a:hlinkClick r:id="rId3"/>
              </a:rPr>
              <a:t>www.geewhizeducation.com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Beth</dc:creator>
  <dcterms:created xsi:type="dcterms:W3CDTF">2021-08-20T16:15:21Z</dcterms:created>
  <dcterms:modified xsi:type="dcterms:W3CDTF">2021-08-20T16:15:21Z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2021-08-18T00:00:00Z</vt:filetime>
  </property>
  <property fmtid="{D5CDD505-2E9C-101B-9397-08002B2CF9AE}" pid="3" name="Creator">
    <vt:lpwstr>Microsoft® Publisher 2016</vt:lpwstr>
  </property>
  <property fmtid="{D5CDD505-2E9C-101B-9397-08002B2CF9AE}" pid="4" name="LastSaved">
    <vt:filetime>2021-08-20T00:00:00Z</vt:filetime>
  </property>
</Properties>
</file>